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8" r:id="rId3"/>
    <p:sldId id="257" r:id="rId4"/>
    <p:sldId id="263" r:id="rId5"/>
    <p:sldId id="259" r:id="rId6"/>
    <p:sldId id="262" r:id="rId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AFC008-EC74-4BBE-8CAF-B2DF05FC203E}" v="32" dt="2022-12-29T13:47:51.2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67"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Haid" userId="45d723a472804a3f" providerId="LiveId" clId="{ADAFC008-EC74-4BBE-8CAF-B2DF05FC203E}"/>
    <pc:docChg chg="undo redo custSel addSld delSld modSld sldOrd modMainMaster">
      <pc:chgData name="Alexander Haid" userId="45d723a472804a3f" providerId="LiveId" clId="{ADAFC008-EC74-4BBE-8CAF-B2DF05FC203E}" dt="2022-12-29T14:06:40.854" v="1355" actId="27636"/>
      <pc:docMkLst>
        <pc:docMk/>
      </pc:docMkLst>
      <pc:sldChg chg="addSp modSp mod setBg">
        <pc:chgData name="Alexander Haid" userId="45d723a472804a3f" providerId="LiveId" clId="{ADAFC008-EC74-4BBE-8CAF-B2DF05FC203E}" dt="2022-12-27T15:30:57.963" v="1327" actId="14100"/>
        <pc:sldMkLst>
          <pc:docMk/>
          <pc:sldMk cId="1440770212" sldId="256"/>
        </pc:sldMkLst>
        <pc:spChg chg="mod">
          <ac:chgData name="Alexander Haid" userId="45d723a472804a3f" providerId="LiveId" clId="{ADAFC008-EC74-4BBE-8CAF-B2DF05FC203E}" dt="2022-12-27T15:30:28.962" v="1326" actId="1076"/>
          <ac:spMkLst>
            <pc:docMk/>
            <pc:sldMk cId="1440770212" sldId="256"/>
            <ac:spMk id="2" creationId="{A949E274-8C8C-0705-23A2-1AF3DC90C040}"/>
          </ac:spMkLst>
        </pc:spChg>
        <pc:spChg chg="mod">
          <ac:chgData name="Alexander Haid" userId="45d723a472804a3f" providerId="LiveId" clId="{ADAFC008-EC74-4BBE-8CAF-B2DF05FC203E}" dt="2022-12-27T14:55:04.336" v="1282" actId="26606"/>
          <ac:spMkLst>
            <pc:docMk/>
            <pc:sldMk cId="1440770212" sldId="256"/>
            <ac:spMk id="3" creationId="{5901E6CF-2B38-FFD1-9EA8-4D000F97FAF1}"/>
          </ac:spMkLst>
        </pc:spChg>
        <pc:spChg chg="mod">
          <ac:chgData name="Alexander Haid" userId="45d723a472804a3f" providerId="LiveId" clId="{ADAFC008-EC74-4BBE-8CAF-B2DF05FC203E}" dt="2022-12-27T14:55:04.336" v="1282" actId="26606"/>
          <ac:spMkLst>
            <pc:docMk/>
            <pc:sldMk cId="1440770212" sldId="256"/>
            <ac:spMk id="5" creationId="{F2D04AE7-F035-3B69-9995-494997BCA267}"/>
          </ac:spMkLst>
        </pc:spChg>
        <pc:spChg chg="mod">
          <ac:chgData name="Alexander Haid" userId="45d723a472804a3f" providerId="LiveId" clId="{ADAFC008-EC74-4BBE-8CAF-B2DF05FC203E}" dt="2022-12-27T14:55:04.336" v="1282" actId="26606"/>
          <ac:spMkLst>
            <pc:docMk/>
            <pc:sldMk cId="1440770212" sldId="256"/>
            <ac:spMk id="6" creationId="{A7B95FD7-AD89-CC93-913D-86F5399AB114}"/>
          </ac:spMkLst>
        </pc:spChg>
        <pc:spChg chg="add">
          <ac:chgData name="Alexander Haid" userId="45d723a472804a3f" providerId="LiveId" clId="{ADAFC008-EC74-4BBE-8CAF-B2DF05FC203E}" dt="2022-12-27T14:55:04.336" v="1282" actId="26606"/>
          <ac:spMkLst>
            <pc:docMk/>
            <pc:sldMk cId="1440770212" sldId="256"/>
            <ac:spMk id="11" creationId="{7905BA41-EE6E-4F80-8636-447F22DD729A}"/>
          </ac:spMkLst>
        </pc:spChg>
        <pc:spChg chg="add">
          <ac:chgData name="Alexander Haid" userId="45d723a472804a3f" providerId="LiveId" clId="{ADAFC008-EC74-4BBE-8CAF-B2DF05FC203E}" dt="2022-12-27T14:55:04.336" v="1282" actId="26606"/>
          <ac:spMkLst>
            <pc:docMk/>
            <pc:sldMk cId="1440770212" sldId="256"/>
            <ac:spMk id="13" creationId="{CD7549B2-EE05-4558-8C64-AC46755F2B25}"/>
          </ac:spMkLst>
        </pc:spChg>
        <pc:picChg chg="mod">
          <ac:chgData name="Alexander Haid" userId="45d723a472804a3f" providerId="LiveId" clId="{ADAFC008-EC74-4BBE-8CAF-B2DF05FC203E}" dt="2022-12-27T15:30:57.963" v="1327" actId="14100"/>
          <ac:picMkLst>
            <pc:docMk/>
            <pc:sldMk cId="1440770212" sldId="256"/>
            <ac:picMk id="4" creationId="{4F25859D-A761-4481-51AD-B4A518D7FB60}"/>
          </ac:picMkLst>
        </pc:picChg>
      </pc:sldChg>
      <pc:sldChg chg="addSp delSp modSp mod setBg">
        <pc:chgData name="Alexander Haid" userId="45d723a472804a3f" providerId="LiveId" clId="{ADAFC008-EC74-4BBE-8CAF-B2DF05FC203E}" dt="2022-12-27T15:01:37.192" v="1295" actId="26606"/>
        <pc:sldMkLst>
          <pc:docMk/>
          <pc:sldMk cId="4000378173" sldId="257"/>
        </pc:sldMkLst>
        <pc:spChg chg="mod">
          <ac:chgData name="Alexander Haid" userId="45d723a472804a3f" providerId="LiveId" clId="{ADAFC008-EC74-4BBE-8CAF-B2DF05FC203E}" dt="2022-12-27T15:01:37.192" v="1295" actId="26606"/>
          <ac:spMkLst>
            <pc:docMk/>
            <pc:sldMk cId="4000378173" sldId="257"/>
            <ac:spMk id="2" creationId="{BFB442BF-2568-663F-07D4-3C8BE6699953}"/>
          </ac:spMkLst>
        </pc:spChg>
        <pc:spChg chg="add del mod">
          <ac:chgData name="Alexander Haid" userId="45d723a472804a3f" providerId="LiveId" clId="{ADAFC008-EC74-4BBE-8CAF-B2DF05FC203E}" dt="2022-12-27T14:59:53.346" v="1293" actId="26606"/>
          <ac:spMkLst>
            <pc:docMk/>
            <pc:sldMk cId="4000378173" sldId="257"/>
            <ac:spMk id="3" creationId="{0BCFE210-CB9A-60C7-4CB9-8368E369FD3B}"/>
          </ac:spMkLst>
        </pc:spChg>
        <pc:spChg chg="mod">
          <ac:chgData name="Alexander Haid" userId="45d723a472804a3f" providerId="LiveId" clId="{ADAFC008-EC74-4BBE-8CAF-B2DF05FC203E}" dt="2022-12-27T15:01:37.192" v="1295" actId="26606"/>
          <ac:spMkLst>
            <pc:docMk/>
            <pc:sldMk cId="4000378173" sldId="257"/>
            <ac:spMk id="4" creationId="{25F6E3A6-9F07-80AD-42AA-0BBC88970990}"/>
          </ac:spMkLst>
        </pc:spChg>
        <pc:spChg chg="mod">
          <ac:chgData name="Alexander Haid" userId="45d723a472804a3f" providerId="LiveId" clId="{ADAFC008-EC74-4BBE-8CAF-B2DF05FC203E}" dt="2022-12-27T15:01:37.192" v="1295" actId="26606"/>
          <ac:spMkLst>
            <pc:docMk/>
            <pc:sldMk cId="4000378173" sldId="257"/>
            <ac:spMk id="5" creationId="{3BDE0427-2981-A6A3-4A4A-1ABF69C35780}"/>
          </ac:spMkLst>
        </pc:spChg>
        <pc:spChg chg="add del">
          <ac:chgData name="Alexander Haid" userId="45d723a472804a3f" providerId="LiveId" clId="{ADAFC008-EC74-4BBE-8CAF-B2DF05FC203E}" dt="2022-12-27T14:59:53.341" v="1292" actId="26606"/>
          <ac:spMkLst>
            <pc:docMk/>
            <pc:sldMk cId="4000378173" sldId="257"/>
            <ac:spMk id="1031" creationId="{827B839B-9ADE-406B-8590-F1CAEDED45A1}"/>
          </ac:spMkLst>
        </pc:spChg>
        <pc:spChg chg="add del">
          <ac:chgData name="Alexander Haid" userId="45d723a472804a3f" providerId="LiveId" clId="{ADAFC008-EC74-4BBE-8CAF-B2DF05FC203E}" dt="2022-12-27T14:59:50.150" v="1290" actId="26606"/>
          <ac:spMkLst>
            <pc:docMk/>
            <pc:sldMk cId="4000378173" sldId="257"/>
            <ac:spMk id="1032" creationId="{2E442304-DDBD-4F7B-8017-36BCC863FB40}"/>
          </ac:spMkLst>
        </pc:spChg>
        <pc:spChg chg="add del">
          <ac:chgData name="Alexander Haid" userId="45d723a472804a3f" providerId="LiveId" clId="{ADAFC008-EC74-4BBE-8CAF-B2DF05FC203E}" dt="2022-12-27T14:59:53.341" v="1292" actId="26606"/>
          <ac:spMkLst>
            <pc:docMk/>
            <pc:sldMk cId="4000378173" sldId="257"/>
            <ac:spMk id="1033" creationId="{CFE45BF0-46DB-408C-B5F7-7B11716805D4}"/>
          </ac:spMkLst>
        </pc:spChg>
        <pc:spChg chg="add del">
          <ac:chgData name="Alexander Haid" userId="45d723a472804a3f" providerId="LiveId" clId="{ADAFC008-EC74-4BBE-8CAF-B2DF05FC203E}" dt="2022-12-27T14:59:50.150" v="1290" actId="26606"/>
          <ac:spMkLst>
            <pc:docMk/>
            <pc:sldMk cId="4000378173" sldId="257"/>
            <ac:spMk id="1034" creationId="{5E107275-3853-46FD-A241-DE4355A42675}"/>
          </ac:spMkLst>
        </pc:spChg>
        <pc:spChg chg="add del">
          <ac:chgData name="Alexander Haid" userId="45d723a472804a3f" providerId="LiveId" clId="{ADAFC008-EC74-4BBE-8CAF-B2DF05FC203E}" dt="2022-12-27T14:59:53.341" v="1292" actId="26606"/>
          <ac:spMkLst>
            <pc:docMk/>
            <pc:sldMk cId="4000378173" sldId="257"/>
            <ac:spMk id="1035" creationId="{2AEBC8F2-97B1-41B4-93F1-2D289E197FBA}"/>
          </ac:spMkLst>
        </pc:spChg>
        <pc:spChg chg="add del">
          <ac:chgData name="Alexander Haid" userId="45d723a472804a3f" providerId="LiveId" clId="{ADAFC008-EC74-4BBE-8CAF-B2DF05FC203E}" dt="2022-12-27T14:59:53.341" v="1292" actId="26606"/>
          <ac:spMkLst>
            <pc:docMk/>
            <pc:sldMk cId="4000378173" sldId="257"/>
            <ac:spMk id="1036" creationId="{0BCFE210-CB9A-60C7-4CB9-8368E369FD3B}"/>
          </ac:spMkLst>
        </pc:spChg>
        <pc:spChg chg="add del">
          <ac:chgData name="Alexander Haid" userId="45d723a472804a3f" providerId="LiveId" clId="{ADAFC008-EC74-4BBE-8CAF-B2DF05FC203E}" dt="2022-12-27T14:59:53.341" v="1292" actId="26606"/>
          <ac:spMkLst>
            <pc:docMk/>
            <pc:sldMk cId="4000378173" sldId="257"/>
            <ac:spMk id="1037" creationId="{472E3A19-F5D5-48FC-BB9C-48C2F68F598B}"/>
          </ac:spMkLst>
        </pc:spChg>
        <pc:spChg chg="add del">
          <ac:chgData name="Alexander Haid" userId="45d723a472804a3f" providerId="LiveId" clId="{ADAFC008-EC74-4BBE-8CAF-B2DF05FC203E}" dt="2022-12-27T14:59:53.341" v="1292" actId="26606"/>
          <ac:spMkLst>
            <pc:docMk/>
            <pc:sldMk cId="4000378173" sldId="257"/>
            <ac:spMk id="1039" creationId="{7A62E32F-BB65-43A8-8EB5-92346890E549}"/>
          </ac:spMkLst>
        </pc:spChg>
        <pc:spChg chg="add del">
          <ac:chgData name="Alexander Haid" userId="45d723a472804a3f" providerId="LiveId" clId="{ADAFC008-EC74-4BBE-8CAF-B2DF05FC203E}" dt="2022-12-27T14:59:53.341" v="1292" actId="26606"/>
          <ac:spMkLst>
            <pc:docMk/>
            <pc:sldMk cId="4000378173" sldId="257"/>
            <ac:spMk id="1041" creationId="{14E91B64-9FCC-451E-AFB4-A827D6329367}"/>
          </ac:spMkLst>
        </pc:spChg>
        <pc:spChg chg="add del">
          <ac:chgData name="Alexander Haid" userId="45d723a472804a3f" providerId="LiveId" clId="{ADAFC008-EC74-4BBE-8CAF-B2DF05FC203E}" dt="2022-12-27T15:00:53.595" v="1294" actId="26606"/>
          <ac:spMkLst>
            <pc:docMk/>
            <pc:sldMk cId="4000378173" sldId="257"/>
            <ac:spMk id="1043" creationId="{100EDD19-6802-4EC3-95CE-CFFAB042CFD6}"/>
          </ac:spMkLst>
        </pc:spChg>
        <pc:spChg chg="add del">
          <ac:chgData name="Alexander Haid" userId="45d723a472804a3f" providerId="LiveId" clId="{ADAFC008-EC74-4BBE-8CAF-B2DF05FC203E}" dt="2022-12-27T15:00:53.595" v="1294" actId="26606"/>
          <ac:spMkLst>
            <pc:docMk/>
            <pc:sldMk cId="4000378173" sldId="257"/>
            <ac:spMk id="1044" creationId="{DB17E863-922E-4C26-BD64-E8FD41D28661}"/>
          </ac:spMkLst>
        </pc:spChg>
        <pc:spChg chg="add mod">
          <ac:chgData name="Alexander Haid" userId="45d723a472804a3f" providerId="LiveId" clId="{ADAFC008-EC74-4BBE-8CAF-B2DF05FC203E}" dt="2022-12-27T15:01:37.192" v="1295" actId="26606"/>
          <ac:spMkLst>
            <pc:docMk/>
            <pc:sldMk cId="4000378173" sldId="257"/>
            <ac:spMk id="1045" creationId="{0BCFE210-CB9A-60C7-4CB9-8368E369FD3B}"/>
          </ac:spMkLst>
        </pc:spChg>
        <pc:spChg chg="add del">
          <ac:chgData name="Alexander Haid" userId="45d723a472804a3f" providerId="LiveId" clId="{ADAFC008-EC74-4BBE-8CAF-B2DF05FC203E}" dt="2022-12-27T15:01:37.192" v="1295" actId="26606"/>
          <ac:spMkLst>
            <pc:docMk/>
            <pc:sldMk cId="4000378173" sldId="257"/>
            <ac:spMk id="1050" creationId="{18873D23-2DCF-4B31-A009-95721C06E8E1}"/>
          </ac:spMkLst>
        </pc:spChg>
        <pc:spChg chg="add del">
          <ac:chgData name="Alexander Haid" userId="45d723a472804a3f" providerId="LiveId" clId="{ADAFC008-EC74-4BBE-8CAF-B2DF05FC203E}" dt="2022-12-27T15:01:37.192" v="1295" actId="26606"/>
          <ac:spMkLst>
            <pc:docMk/>
            <pc:sldMk cId="4000378173" sldId="257"/>
            <ac:spMk id="1052" creationId="{C13EF075-D4EF-4929-ADBC-91B27DA19955}"/>
          </ac:spMkLst>
        </pc:spChg>
        <pc:spChg chg="add">
          <ac:chgData name="Alexander Haid" userId="45d723a472804a3f" providerId="LiveId" clId="{ADAFC008-EC74-4BBE-8CAF-B2DF05FC203E}" dt="2022-12-27T15:01:37.192" v="1295" actId="26606"/>
          <ac:spMkLst>
            <pc:docMk/>
            <pc:sldMk cId="4000378173" sldId="257"/>
            <ac:spMk id="1063" creationId="{09588DA8-065E-4F6F-8EFD-43104AB2E0CF}"/>
          </ac:spMkLst>
        </pc:spChg>
        <pc:spChg chg="add">
          <ac:chgData name="Alexander Haid" userId="45d723a472804a3f" providerId="LiveId" clId="{ADAFC008-EC74-4BBE-8CAF-B2DF05FC203E}" dt="2022-12-27T15:01:37.192" v="1295" actId="26606"/>
          <ac:spMkLst>
            <pc:docMk/>
            <pc:sldMk cId="4000378173" sldId="257"/>
            <ac:spMk id="1065" creationId="{C4285719-470E-454C-AF62-8323075F1F5B}"/>
          </ac:spMkLst>
        </pc:spChg>
        <pc:spChg chg="add">
          <ac:chgData name="Alexander Haid" userId="45d723a472804a3f" providerId="LiveId" clId="{ADAFC008-EC74-4BBE-8CAF-B2DF05FC203E}" dt="2022-12-27T15:01:37.192" v="1295" actId="26606"/>
          <ac:spMkLst>
            <pc:docMk/>
            <pc:sldMk cId="4000378173" sldId="257"/>
            <ac:spMk id="1067" creationId="{CD9FE4EF-C4D8-49A0-B2FF-81D8DB7D8A24}"/>
          </ac:spMkLst>
        </pc:spChg>
        <pc:spChg chg="add">
          <ac:chgData name="Alexander Haid" userId="45d723a472804a3f" providerId="LiveId" clId="{ADAFC008-EC74-4BBE-8CAF-B2DF05FC203E}" dt="2022-12-27T15:01:37.192" v="1295" actId="26606"/>
          <ac:spMkLst>
            <pc:docMk/>
            <pc:sldMk cId="4000378173" sldId="257"/>
            <ac:spMk id="1069" creationId="{4300840D-0A0B-4512-BACA-B439D5B9C57C}"/>
          </ac:spMkLst>
        </pc:spChg>
        <pc:spChg chg="add">
          <ac:chgData name="Alexander Haid" userId="45d723a472804a3f" providerId="LiveId" clId="{ADAFC008-EC74-4BBE-8CAF-B2DF05FC203E}" dt="2022-12-27T15:01:37.192" v="1295" actId="26606"/>
          <ac:spMkLst>
            <pc:docMk/>
            <pc:sldMk cId="4000378173" sldId="257"/>
            <ac:spMk id="1071" creationId="{D2B78728-A580-49A7-84F9-6EF6F583ADE0}"/>
          </ac:spMkLst>
        </pc:spChg>
        <pc:spChg chg="add">
          <ac:chgData name="Alexander Haid" userId="45d723a472804a3f" providerId="LiveId" clId="{ADAFC008-EC74-4BBE-8CAF-B2DF05FC203E}" dt="2022-12-27T15:01:37.192" v="1295" actId="26606"/>
          <ac:spMkLst>
            <pc:docMk/>
            <pc:sldMk cId="4000378173" sldId="257"/>
            <ac:spMk id="1073" creationId="{38FAA1A1-D861-433F-88FA-1E9D6FD31D11}"/>
          </ac:spMkLst>
        </pc:spChg>
        <pc:spChg chg="add">
          <ac:chgData name="Alexander Haid" userId="45d723a472804a3f" providerId="LiveId" clId="{ADAFC008-EC74-4BBE-8CAF-B2DF05FC203E}" dt="2022-12-27T15:01:37.192" v="1295" actId="26606"/>
          <ac:spMkLst>
            <pc:docMk/>
            <pc:sldMk cId="4000378173" sldId="257"/>
            <ac:spMk id="1075" creationId="{8D71EDA1-87BF-4D5D-AB79-F346FD19278A}"/>
          </ac:spMkLst>
        </pc:spChg>
        <pc:grpChg chg="add del">
          <ac:chgData name="Alexander Haid" userId="45d723a472804a3f" providerId="LiveId" clId="{ADAFC008-EC74-4BBE-8CAF-B2DF05FC203E}" dt="2022-12-27T15:01:37.192" v="1295" actId="26606"/>
          <ac:grpSpMkLst>
            <pc:docMk/>
            <pc:sldMk cId="4000378173" sldId="257"/>
            <ac:grpSpMk id="1054" creationId="{DAA26DFA-AAB2-4973-9C17-16D587C7B198}"/>
          </ac:grpSpMkLst>
        </pc:grpChg>
        <pc:graphicFrameChg chg="add del">
          <ac:chgData name="Alexander Haid" userId="45d723a472804a3f" providerId="LiveId" clId="{ADAFC008-EC74-4BBE-8CAF-B2DF05FC203E}" dt="2022-12-27T14:59:50.150" v="1290" actId="26606"/>
          <ac:graphicFrameMkLst>
            <pc:docMk/>
            <pc:sldMk cId="4000378173" sldId="257"/>
            <ac:graphicFrameMk id="1028" creationId="{F605AACF-9994-28B5-E0E0-169A021BABC6}"/>
          </ac:graphicFrameMkLst>
        </pc:graphicFrameChg>
        <pc:picChg chg="ord">
          <ac:chgData name="Alexander Haid" userId="45d723a472804a3f" providerId="LiveId" clId="{ADAFC008-EC74-4BBE-8CAF-B2DF05FC203E}" dt="2022-12-27T14:59:53.346" v="1293" actId="26606"/>
          <ac:picMkLst>
            <pc:docMk/>
            <pc:sldMk cId="4000378173" sldId="257"/>
            <ac:picMk id="1026" creationId="{AE52EF84-D1E8-3878-5793-AF5D5271CEE3}"/>
          </ac:picMkLst>
        </pc:picChg>
      </pc:sldChg>
      <pc:sldChg chg="addSp delSp modSp add mod ord setBg">
        <pc:chgData name="Alexander Haid" userId="45d723a472804a3f" providerId="LiveId" clId="{ADAFC008-EC74-4BBE-8CAF-B2DF05FC203E}" dt="2022-12-27T14:58:30.517" v="1288"/>
        <pc:sldMkLst>
          <pc:docMk/>
          <pc:sldMk cId="3102113814" sldId="258"/>
        </pc:sldMkLst>
        <pc:spChg chg="mod">
          <ac:chgData name="Alexander Haid" userId="45d723a472804a3f" providerId="LiveId" clId="{ADAFC008-EC74-4BBE-8CAF-B2DF05FC203E}" dt="2022-12-27T14:49:31.580" v="1280" actId="26606"/>
          <ac:spMkLst>
            <pc:docMk/>
            <pc:sldMk cId="3102113814" sldId="258"/>
            <ac:spMk id="2" creationId="{BFB442BF-2568-663F-07D4-3C8BE6699953}"/>
          </ac:spMkLst>
        </pc:spChg>
        <pc:spChg chg="mod">
          <ac:chgData name="Alexander Haid" userId="45d723a472804a3f" providerId="LiveId" clId="{ADAFC008-EC74-4BBE-8CAF-B2DF05FC203E}" dt="2022-12-27T14:49:31.580" v="1280" actId="26606"/>
          <ac:spMkLst>
            <pc:docMk/>
            <pc:sldMk cId="3102113814" sldId="258"/>
            <ac:spMk id="3" creationId="{0BCFE210-CB9A-60C7-4CB9-8368E369FD3B}"/>
          </ac:spMkLst>
        </pc:spChg>
        <pc:spChg chg="mod">
          <ac:chgData name="Alexander Haid" userId="45d723a472804a3f" providerId="LiveId" clId="{ADAFC008-EC74-4BBE-8CAF-B2DF05FC203E}" dt="2022-12-27T14:49:31.580" v="1280" actId="26606"/>
          <ac:spMkLst>
            <pc:docMk/>
            <pc:sldMk cId="3102113814" sldId="258"/>
            <ac:spMk id="4" creationId="{25F6E3A6-9F07-80AD-42AA-0BBC88970990}"/>
          </ac:spMkLst>
        </pc:spChg>
        <pc:spChg chg="mod ord">
          <ac:chgData name="Alexander Haid" userId="45d723a472804a3f" providerId="LiveId" clId="{ADAFC008-EC74-4BBE-8CAF-B2DF05FC203E}" dt="2022-12-27T14:49:31.580" v="1280" actId="26606"/>
          <ac:spMkLst>
            <pc:docMk/>
            <pc:sldMk cId="3102113814" sldId="258"/>
            <ac:spMk id="5" creationId="{3BDE0427-2981-A6A3-4A4A-1ABF69C35780}"/>
          </ac:spMkLst>
        </pc:spChg>
        <pc:spChg chg="add del">
          <ac:chgData name="Alexander Haid" userId="45d723a472804a3f" providerId="LiveId" clId="{ADAFC008-EC74-4BBE-8CAF-B2DF05FC203E}" dt="2022-12-27T14:42:51.231" v="1271" actId="26606"/>
          <ac:spMkLst>
            <pc:docMk/>
            <pc:sldMk cId="3102113814" sldId="258"/>
            <ac:spMk id="1028" creationId="{F94AA2BD-2E3F-4B1D-8127-5744B8115311}"/>
          </ac:spMkLst>
        </pc:spChg>
        <pc:spChg chg="add del">
          <ac:chgData name="Alexander Haid" userId="45d723a472804a3f" providerId="LiveId" clId="{ADAFC008-EC74-4BBE-8CAF-B2DF05FC203E}" dt="2022-12-27T14:42:51.231" v="1271" actId="26606"/>
          <ac:spMkLst>
            <pc:docMk/>
            <pc:sldMk cId="3102113814" sldId="258"/>
            <ac:spMk id="1029" creationId="{4BD02261-2DC8-4AA8-9E16-7751AE892445}"/>
          </ac:spMkLst>
        </pc:spChg>
        <pc:spChg chg="add del">
          <ac:chgData name="Alexander Haid" userId="45d723a472804a3f" providerId="LiveId" clId="{ADAFC008-EC74-4BBE-8CAF-B2DF05FC203E}" dt="2022-12-27T14:42:32.213" v="1269" actId="26606"/>
          <ac:spMkLst>
            <pc:docMk/>
            <pc:sldMk cId="3102113814" sldId="258"/>
            <ac:spMk id="1031" creationId="{04812C46-200A-4DEB-A05E-3ED6C68C2387}"/>
          </ac:spMkLst>
        </pc:spChg>
        <pc:spChg chg="add del">
          <ac:chgData name="Alexander Haid" userId="45d723a472804a3f" providerId="LiveId" clId="{ADAFC008-EC74-4BBE-8CAF-B2DF05FC203E}" dt="2022-12-27T14:42:32.213" v="1269" actId="26606"/>
          <ac:spMkLst>
            <pc:docMk/>
            <pc:sldMk cId="3102113814" sldId="258"/>
            <ac:spMk id="1033" creationId="{D1EA859B-E555-4109-94F3-6700E046E008}"/>
          </ac:spMkLst>
        </pc:spChg>
        <pc:spChg chg="add del">
          <ac:chgData name="Alexander Haid" userId="45d723a472804a3f" providerId="LiveId" clId="{ADAFC008-EC74-4BBE-8CAF-B2DF05FC203E}" dt="2022-12-27T14:42:51.231" v="1271" actId="26606"/>
          <ac:spMkLst>
            <pc:docMk/>
            <pc:sldMk cId="3102113814" sldId="258"/>
            <ac:spMk id="1035" creationId="{3D752CF2-2291-40B5-B462-C17B174C10BC}"/>
          </ac:spMkLst>
        </pc:spChg>
        <pc:spChg chg="add del">
          <ac:chgData name="Alexander Haid" userId="45d723a472804a3f" providerId="LiveId" clId="{ADAFC008-EC74-4BBE-8CAF-B2DF05FC203E}" dt="2022-12-27T14:49:31.583" v="1281" actId="26606"/>
          <ac:spMkLst>
            <pc:docMk/>
            <pc:sldMk cId="3102113814" sldId="258"/>
            <ac:spMk id="1037" creationId="{04812C46-200A-4DEB-A05E-3ED6C68C2387}"/>
          </ac:spMkLst>
        </pc:spChg>
        <pc:spChg chg="add del">
          <ac:chgData name="Alexander Haid" userId="45d723a472804a3f" providerId="LiveId" clId="{ADAFC008-EC74-4BBE-8CAF-B2DF05FC203E}" dt="2022-12-27T14:49:31.583" v="1281" actId="26606"/>
          <ac:spMkLst>
            <pc:docMk/>
            <pc:sldMk cId="3102113814" sldId="258"/>
            <ac:spMk id="1038" creationId="{D1EA859B-E555-4109-94F3-6700E046E008}"/>
          </ac:spMkLst>
        </pc:spChg>
        <pc:spChg chg="add del">
          <ac:chgData name="Alexander Haid" userId="45d723a472804a3f" providerId="LiveId" clId="{ADAFC008-EC74-4BBE-8CAF-B2DF05FC203E}" dt="2022-12-27T14:49:24.885" v="1276" actId="26606"/>
          <ac:spMkLst>
            <pc:docMk/>
            <pc:sldMk cId="3102113814" sldId="258"/>
            <ac:spMk id="1043" creationId="{F13C74B1-5B17-4795-BED0-7140497B445A}"/>
          </ac:spMkLst>
        </pc:spChg>
        <pc:spChg chg="add del">
          <ac:chgData name="Alexander Haid" userId="45d723a472804a3f" providerId="LiveId" clId="{ADAFC008-EC74-4BBE-8CAF-B2DF05FC203E}" dt="2022-12-27T14:49:24.885" v="1276" actId="26606"/>
          <ac:spMkLst>
            <pc:docMk/>
            <pc:sldMk cId="3102113814" sldId="258"/>
            <ac:spMk id="1045" creationId="{D4974D33-8DC5-464E-8C6D-BE58F0669C17}"/>
          </ac:spMkLst>
        </pc:spChg>
        <pc:spChg chg="add del">
          <ac:chgData name="Alexander Haid" userId="45d723a472804a3f" providerId="LiveId" clId="{ADAFC008-EC74-4BBE-8CAF-B2DF05FC203E}" dt="2022-12-27T14:49:27.292" v="1278" actId="26606"/>
          <ac:spMkLst>
            <pc:docMk/>
            <pc:sldMk cId="3102113814" sldId="258"/>
            <ac:spMk id="1047" creationId="{04812C46-200A-4DEB-A05E-3ED6C68C2387}"/>
          </ac:spMkLst>
        </pc:spChg>
        <pc:spChg chg="add del">
          <ac:chgData name="Alexander Haid" userId="45d723a472804a3f" providerId="LiveId" clId="{ADAFC008-EC74-4BBE-8CAF-B2DF05FC203E}" dt="2022-12-27T14:49:27.292" v="1278" actId="26606"/>
          <ac:spMkLst>
            <pc:docMk/>
            <pc:sldMk cId="3102113814" sldId="258"/>
            <ac:spMk id="1048" creationId="{D1EA859B-E555-4109-94F3-6700E046E008}"/>
          </ac:spMkLst>
        </pc:spChg>
        <pc:spChg chg="add del">
          <ac:chgData name="Alexander Haid" userId="45d723a472804a3f" providerId="LiveId" clId="{ADAFC008-EC74-4BBE-8CAF-B2DF05FC203E}" dt="2022-12-27T14:49:31.580" v="1280" actId="26606"/>
          <ac:spMkLst>
            <pc:docMk/>
            <pc:sldMk cId="3102113814" sldId="258"/>
            <ac:spMk id="1050" creationId="{04812C46-200A-4DEB-A05E-3ED6C68C2387}"/>
          </ac:spMkLst>
        </pc:spChg>
        <pc:spChg chg="add del">
          <ac:chgData name="Alexander Haid" userId="45d723a472804a3f" providerId="LiveId" clId="{ADAFC008-EC74-4BBE-8CAF-B2DF05FC203E}" dt="2022-12-27T14:49:31.580" v="1280" actId="26606"/>
          <ac:spMkLst>
            <pc:docMk/>
            <pc:sldMk cId="3102113814" sldId="258"/>
            <ac:spMk id="1051" creationId="{D1EA859B-E555-4109-94F3-6700E046E008}"/>
          </ac:spMkLst>
        </pc:spChg>
        <pc:spChg chg="add">
          <ac:chgData name="Alexander Haid" userId="45d723a472804a3f" providerId="LiveId" clId="{ADAFC008-EC74-4BBE-8CAF-B2DF05FC203E}" dt="2022-12-27T14:49:31.583" v="1281" actId="26606"/>
          <ac:spMkLst>
            <pc:docMk/>
            <pc:sldMk cId="3102113814" sldId="258"/>
            <ac:spMk id="1053" creationId="{04812C46-200A-4DEB-A05E-3ED6C68C2387}"/>
          </ac:spMkLst>
        </pc:spChg>
        <pc:spChg chg="add">
          <ac:chgData name="Alexander Haid" userId="45d723a472804a3f" providerId="LiveId" clId="{ADAFC008-EC74-4BBE-8CAF-B2DF05FC203E}" dt="2022-12-27T14:49:31.583" v="1281" actId="26606"/>
          <ac:spMkLst>
            <pc:docMk/>
            <pc:sldMk cId="3102113814" sldId="258"/>
            <ac:spMk id="1054" creationId="{D1EA859B-E555-4109-94F3-6700E046E008}"/>
          </ac:spMkLst>
        </pc:spChg>
        <pc:picChg chg="add mod ord">
          <ac:chgData name="Alexander Haid" userId="45d723a472804a3f" providerId="LiveId" clId="{ADAFC008-EC74-4BBE-8CAF-B2DF05FC203E}" dt="2022-12-27T14:49:31.580" v="1280" actId="26606"/>
          <ac:picMkLst>
            <pc:docMk/>
            <pc:sldMk cId="3102113814" sldId="258"/>
            <ac:picMk id="7" creationId="{4EF4D305-78F9-6AC5-3ED7-3FE63DB40A40}"/>
          </ac:picMkLst>
        </pc:picChg>
        <pc:picChg chg="ord">
          <ac:chgData name="Alexander Haid" userId="45d723a472804a3f" providerId="LiveId" clId="{ADAFC008-EC74-4BBE-8CAF-B2DF05FC203E}" dt="2022-12-27T14:42:51.247" v="1272" actId="26606"/>
          <ac:picMkLst>
            <pc:docMk/>
            <pc:sldMk cId="3102113814" sldId="258"/>
            <ac:picMk id="1026" creationId="{AE52EF84-D1E8-3878-5793-AF5D5271CEE3}"/>
          </ac:picMkLst>
        </pc:picChg>
      </pc:sldChg>
      <pc:sldChg chg="addSp modSp add mod setBg">
        <pc:chgData name="Alexander Haid" userId="45d723a472804a3f" providerId="LiveId" clId="{ADAFC008-EC74-4BBE-8CAF-B2DF05FC203E}" dt="2022-12-27T15:01:50.895" v="1297" actId="26606"/>
        <pc:sldMkLst>
          <pc:docMk/>
          <pc:sldMk cId="3863962237" sldId="259"/>
        </pc:sldMkLst>
        <pc:spChg chg="mod">
          <ac:chgData name="Alexander Haid" userId="45d723a472804a3f" providerId="LiveId" clId="{ADAFC008-EC74-4BBE-8CAF-B2DF05FC203E}" dt="2022-12-27T15:01:50.895" v="1297" actId="26606"/>
          <ac:spMkLst>
            <pc:docMk/>
            <pc:sldMk cId="3863962237" sldId="259"/>
            <ac:spMk id="2" creationId="{BFB442BF-2568-663F-07D4-3C8BE6699953}"/>
          </ac:spMkLst>
        </pc:spChg>
        <pc:spChg chg="mod">
          <ac:chgData name="Alexander Haid" userId="45d723a472804a3f" providerId="LiveId" clId="{ADAFC008-EC74-4BBE-8CAF-B2DF05FC203E}" dt="2022-12-27T15:01:50.895" v="1297" actId="26606"/>
          <ac:spMkLst>
            <pc:docMk/>
            <pc:sldMk cId="3863962237" sldId="259"/>
            <ac:spMk id="3" creationId="{0BCFE210-CB9A-60C7-4CB9-8368E369FD3B}"/>
          </ac:spMkLst>
        </pc:spChg>
        <pc:spChg chg="mod">
          <ac:chgData name="Alexander Haid" userId="45d723a472804a3f" providerId="LiveId" clId="{ADAFC008-EC74-4BBE-8CAF-B2DF05FC203E}" dt="2022-12-27T15:01:50.895" v="1297" actId="26606"/>
          <ac:spMkLst>
            <pc:docMk/>
            <pc:sldMk cId="3863962237" sldId="259"/>
            <ac:spMk id="4" creationId="{25F6E3A6-9F07-80AD-42AA-0BBC88970990}"/>
          </ac:spMkLst>
        </pc:spChg>
        <pc:spChg chg="mod">
          <ac:chgData name="Alexander Haid" userId="45d723a472804a3f" providerId="LiveId" clId="{ADAFC008-EC74-4BBE-8CAF-B2DF05FC203E}" dt="2022-12-27T15:01:50.895" v="1297" actId="26606"/>
          <ac:spMkLst>
            <pc:docMk/>
            <pc:sldMk cId="3863962237" sldId="259"/>
            <ac:spMk id="5" creationId="{3BDE0427-2981-A6A3-4A4A-1ABF69C35780}"/>
          </ac:spMkLst>
        </pc:spChg>
        <pc:spChg chg="add">
          <ac:chgData name="Alexander Haid" userId="45d723a472804a3f" providerId="LiveId" clId="{ADAFC008-EC74-4BBE-8CAF-B2DF05FC203E}" dt="2022-12-27T15:01:50.895" v="1297" actId="26606"/>
          <ac:spMkLst>
            <pc:docMk/>
            <pc:sldMk cId="3863962237" sldId="259"/>
            <ac:spMk id="1031" creationId="{09588DA8-065E-4F6F-8EFD-43104AB2E0CF}"/>
          </ac:spMkLst>
        </pc:spChg>
        <pc:spChg chg="add">
          <ac:chgData name="Alexander Haid" userId="45d723a472804a3f" providerId="LiveId" clId="{ADAFC008-EC74-4BBE-8CAF-B2DF05FC203E}" dt="2022-12-27T15:01:50.895" v="1297" actId="26606"/>
          <ac:spMkLst>
            <pc:docMk/>
            <pc:sldMk cId="3863962237" sldId="259"/>
            <ac:spMk id="1033" creationId="{C4285719-470E-454C-AF62-8323075F1F5B}"/>
          </ac:spMkLst>
        </pc:spChg>
        <pc:spChg chg="add">
          <ac:chgData name="Alexander Haid" userId="45d723a472804a3f" providerId="LiveId" clId="{ADAFC008-EC74-4BBE-8CAF-B2DF05FC203E}" dt="2022-12-27T15:01:50.895" v="1297" actId="26606"/>
          <ac:spMkLst>
            <pc:docMk/>
            <pc:sldMk cId="3863962237" sldId="259"/>
            <ac:spMk id="1035" creationId="{CD9FE4EF-C4D8-49A0-B2FF-81D8DB7D8A24}"/>
          </ac:spMkLst>
        </pc:spChg>
        <pc:spChg chg="add">
          <ac:chgData name="Alexander Haid" userId="45d723a472804a3f" providerId="LiveId" clId="{ADAFC008-EC74-4BBE-8CAF-B2DF05FC203E}" dt="2022-12-27T15:01:50.895" v="1297" actId="26606"/>
          <ac:spMkLst>
            <pc:docMk/>
            <pc:sldMk cId="3863962237" sldId="259"/>
            <ac:spMk id="1037" creationId="{4300840D-0A0B-4512-BACA-B439D5B9C57C}"/>
          </ac:spMkLst>
        </pc:spChg>
        <pc:spChg chg="add">
          <ac:chgData name="Alexander Haid" userId="45d723a472804a3f" providerId="LiveId" clId="{ADAFC008-EC74-4BBE-8CAF-B2DF05FC203E}" dt="2022-12-27T15:01:50.895" v="1297" actId="26606"/>
          <ac:spMkLst>
            <pc:docMk/>
            <pc:sldMk cId="3863962237" sldId="259"/>
            <ac:spMk id="1039" creationId="{D2B78728-A580-49A7-84F9-6EF6F583ADE0}"/>
          </ac:spMkLst>
        </pc:spChg>
        <pc:spChg chg="add">
          <ac:chgData name="Alexander Haid" userId="45d723a472804a3f" providerId="LiveId" clId="{ADAFC008-EC74-4BBE-8CAF-B2DF05FC203E}" dt="2022-12-27T15:01:50.895" v="1297" actId="26606"/>
          <ac:spMkLst>
            <pc:docMk/>
            <pc:sldMk cId="3863962237" sldId="259"/>
            <ac:spMk id="1041" creationId="{38FAA1A1-D861-433F-88FA-1E9D6FD31D11}"/>
          </ac:spMkLst>
        </pc:spChg>
        <pc:spChg chg="add">
          <ac:chgData name="Alexander Haid" userId="45d723a472804a3f" providerId="LiveId" clId="{ADAFC008-EC74-4BBE-8CAF-B2DF05FC203E}" dt="2022-12-27T15:01:50.895" v="1297" actId="26606"/>
          <ac:spMkLst>
            <pc:docMk/>
            <pc:sldMk cId="3863962237" sldId="259"/>
            <ac:spMk id="1043" creationId="{8D71EDA1-87BF-4D5D-AB79-F346FD19278A}"/>
          </ac:spMkLst>
        </pc:spChg>
        <pc:picChg chg="ord">
          <ac:chgData name="Alexander Haid" userId="45d723a472804a3f" providerId="LiveId" clId="{ADAFC008-EC74-4BBE-8CAF-B2DF05FC203E}" dt="2022-12-27T15:01:50.895" v="1297" actId="26606"/>
          <ac:picMkLst>
            <pc:docMk/>
            <pc:sldMk cId="3863962237" sldId="259"/>
            <ac:picMk id="1026" creationId="{AE52EF84-D1E8-3878-5793-AF5D5271CEE3}"/>
          </ac:picMkLst>
        </pc:picChg>
      </pc:sldChg>
      <pc:sldChg chg="addSp delSp modSp add mod setBg addAnim delAnim setClrOvrMap">
        <pc:chgData name="Alexander Haid" userId="45d723a472804a3f" providerId="LiveId" clId="{ADAFC008-EC74-4BBE-8CAF-B2DF05FC203E}" dt="2022-12-29T14:06:40.854" v="1355" actId="27636"/>
        <pc:sldMkLst>
          <pc:docMk/>
          <pc:sldMk cId="2687151154" sldId="262"/>
        </pc:sldMkLst>
        <pc:spChg chg="mod">
          <ac:chgData name="Alexander Haid" userId="45d723a472804a3f" providerId="LiveId" clId="{ADAFC008-EC74-4BBE-8CAF-B2DF05FC203E}" dt="2022-12-29T14:06:40.854" v="1355" actId="27636"/>
          <ac:spMkLst>
            <pc:docMk/>
            <pc:sldMk cId="2687151154" sldId="262"/>
            <ac:spMk id="2" creationId="{BFB442BF-2568-663F-07D4-3C8BE6699953}"/>
          </ac:spMkLst>
        </pc:spChg>
        <pc:spChg chg="mod">
          <ac:chgData name="Alexander Haid" userId="45d723a472804a3f" providerId="LiveId" clId="{ADAFC008-EC74-4BBE-8CAF-B2DF05FC203E}" dt="2022-12-29T14:06:40.811" v="1354" actId="26606"/>
          <ac:spMkLst>
            <pc:docMk/>
            <pc:sldMk cId="2687151154" sldId="262"/>
            <ac:spMk id="3" creationId="{19C5F6C1-945F-D63E-242D-807BD0A2D06B}"/>
          </ac:spMkLst>
        </pc:spChg>
        <pc:spChg chg="mod">
          <ac:chgData name="Alexander Haid" userId="45d723a472804a3f" providerId="LiveId" clId="{ADAFC008-EC74-4BBE-8CAF-B2DF05FC203E}" dt="2022-12-29T14:06:40.811" v="1354" actId="26606"/>
          <ac:spMkLst>
            <pc:docMk/>
            <pc:sldMk cId="2687151154" sldId="262"/>
            <ac:spMk id="4" creationId="{3391BBE8-9516-8701-8F68-1E2F879E5111}"/>
          </ac:spMkLst>
        </pc:spChg>
        <pc:spChg chg="del mod">
          <ac:chgData name="Alexander Haid" userId="45d723a472804a3f" providerId="LiveId" clId="{ADAFC008-EC74-4BBE-8CAF-B2DF05FC203E}" dt="2022-12-22T14:17:54.264" v="697" actId="478"/>
          <ac:spMkLst>
            <pc:docMk/>
            <pc:sldMk cId="2687151154" sldId="262"/>
            <ac:spMk id="7" creationId="{C9921CBA-16B6-FDBD-7D06-012621B25C1E}"/>
          </ac:spMkLst>
        </pc:spChg>
        <pc:spChg chg="add del">
          <ac:chgData name="Alexander Haid" userId="45d723a472804a3f" providerId="LiveId" clId="{ADAFC008-EC74-4BBE-8CAF-B2DF05FC203E}" dt="2022-12-27T15:02:10.326" v="1300" actId="26606"/>
          <ac:spMkLst>
            <pc:docMk/>
            <pc:sldMk cId="2687151154" sldId="262"/>
            <ac:spMk id="1031" creationId="{66B332A4-D438-4773-A77F-5ED49A448D9D}"/>
          </ac:spMkLst>
        </pc:spChg>
        <pc:spChg chg="add del">
          <ac:chgData name="Alexander Haid" userId="45d723a472804a3f" providerId="LiveId" clId="{ADAFC008-EC74-4BBE-8CAF-B2DF05FC203E}" dt="2022-12-27T15:02:10.326" v="1300" actId="26606"/>
          <ac:spMkLst>
            <pc:docMk/>
            <pc:sldMk cId="2687151154" sldId="262"/>
            <ac:spMk id="1033" creationId="{DF9AD32D-FF05-44F4-BD4D-9CEE89B71EB9}"/>
          </ac:spMkLst>
        </pc:spChg>
        <pc:spChg chg="add del">
          <ac:chgData name="Alexander Haid" userId="45d723a472804a3f" providerId="LiveId" clId="{ADAFC008-EC74-4BBE-8CAF-B2DF05FC203E}" dt="2022-12-27T15:02:14.947" v="1302" actId="26606"/>
          <ac:spMkLst>
            <pc:docMk/>
            <pc:sldMk cId="2687151154" sldId="262"/>
            <ac:spMk id="1035" creationId="{FA33EEAE-15D5-4119-8C1E-89D943F911EF}"/>
          </ac:spMkLst>
        </pc:spChg>
        <pc:spChg chg="add del">
          <ac:chgData name="Alexander Haid" userId="45d723a472804a3f" providerId="LiveId" clId="{ADAFC008-EC74-4BBE-8CAF-B2DF05FC203E}" dt="2022-12-27T15:02:14.947" v="1302" actId="26606"/>
          <ac:spMkLst>
            <pc:docMk/>
            <pc:sldMk cId="2687151154" sldId="262"/>
            <ac:spMk id="1036" creationId="{577D6B2E-37A3-429E-A37C-F30ED6487282}"/>
          </ac:spMkLst>
        </pc:spChg>
        <pc:spChg chg="add del">
          <ac:chgData name="Alexander Haid" userId="45d723a472804a3f" providerId="LiveId" clId="{ADAFC008-EC74-4BBE-8CAF-B2DF05FC203E}" dt="2022-12-27T15:02:14.947" v="1302" actId="26606"/>
          <ac:spMkLst>
            <pc:docMk/>
            <pc:sldMk cId="2687151154" sldId="262"/>
            <ac:spMk id="1037" creationId="{730D8B3B-9B80-4025-B934-26DC7D7CD231}"/>
          </ac:spMkLst>
        </pc:spChg>
        <pc:spChg chg="add del">
          <ac:chgData name="Alexander Haid" userId="45d723a472804a3f" providerId="LiveId" clId="{ADAFC008-EC74-4BBE-8CAF-B2DF05FC203E}" dt="2022-12-27T15:02:14.947" v="1302" actId="26606"/>
          <ac:spMkLst>
            <pc:docMk/>
            <pc:sldMk cId="2687151154" sldId="262"/>
            <ac:spMk id="1038" creationId="{5CEAD642-85CF-4750-8432-7C80C901F001}"/>
          </ac:spMkLst>
        </pc:spChg>
        <pc:spChg chg="add del">
          <ac:chgData name="Alexander Haid" userId="45d723a472804a3f" providerId="LiveId" clId="{ADAFC008-EC74-4BBE-8CAF-B2DF05FC203E}" dt="2022-12-27T15:02:14.947" v="1302" actId="26606"/>
          <ac:spMkLst>
            <pc:docMk/>
            <pc:sldMk cId="2687151154" sldId="262"/>
            <ac:spMk id="1039" creationId="{1064D5D5-227B-4F66-9AEA-46F570E793BD}"/>
          </ac:spMkLst>
        </pc:spChg>
        <pc:spChg chg="add del">
          <ac:chgData name="Alexander Haid" userId="45d723a472804a3f" providerId="LiveId" clId="{ADAFC008-EC74-4BBE-8CAF-B2DF05FC203E}" dt="2022-12-27T15:02:14.947" v="1302" actId="26606"/>
          <ac:spMkLst>
            <pc:docMk/>
            <pc:sldMk cId="2687151154" sldId="262"/>
            <ac:spMk id="1041" creationId="{646B67A4-D328-4747-A82B-65E84FA46368}"/>
          </ac:spMkLst>
        </pc:spChg>
        <pc:spChg chg="add del">
          <ac:chgData name="Alexander Haid" userId="45d723a472804a3f" providerId="LiveId" clId="{ADAFC008-EC74-4BBE-8CAF-B2DF05FC203E}" dt="2022-12-27T15:02:14.947" v="1302" actId="26606"/>
          <ac:spMkLst>
            <pc:docMk/>
            <pc:sldMk cId="2687151154" sldId="262"/>
            <ac:spMk id="1043" creationId="{B5A1B09C-1565-46F8-B70F-621C5EB48A09}"/>
          </ac:spMkLst>
        </pc:spChg>
        <pc:spChg chg="add del">
          <ac:chgData name="Alexander Haid" userId="45d723a472804a3f" providerId="LiveId" clId="{ADAFC008-EC74-4BBE-8CAF-B2DF05FC203E}" dt="2022-12-27T15:02:14.947" v="1302" actId="26606"/>
          <ac:spMkLst>
            <pc:docMk/>
            <pc:sldMk cId="2687151154" sldId="262"/>
            <ac:spMk id="1045" creationId="{8C516CC8-80AC-446C-A56E-9F54B7210402}"/>
          </ac:spMkLst>
        </pc:spChg>
        <pc:spChg chg="add del">
          <ac:chgData name="Alexander Haid" userId="45d723a472804a3f" providerId="LiveId" clId="{ADAFC008-EC74-4BBE-8CAF-B2DF05FC203E}" dt="2022-12-27T15:02:27.326" v="1305" actId="26606"/>
          <ac:spMkLst>
            <pc:docMk/>
            <pc:sldMk cId="2687151154" sldId="262"/>
            <ac:spMk id="1047" creationId="{6F5A5072-7B47-4D32-B52A-4EBBF590B8A5}"/>
          </ac:spMkLst>
        </pc:spChg>
        <pc:spChg chg="add del">
          <ac:chgData name="Alexander Haid" userId="45d723a472804a3f" providerId="LiveId" clId="{ADAFC008-EC74-4BBE-8CAF-B2DF05FC203E}" dt="2022-12-27T15:02:27.326" v="1305" actId="26606"/>
          <ac:spMkLst>
            <pc:docMk/>
            <pc:sldMk cId="2687151154" sldId="262"/>
            <ac:spMk id="1048" creationId="{9715DAF0-AE1B-46C9-8A6B-DB2AA05AB91D}"/>
          </ac:spMkLst>
        </pc:spChg>
        <pc:spChg chg="add del">
          <ac:chgData name="Alexander Haid" userId="45d723a472804a3f" providerId="LiveId" clId="{ADAFC008-EC74-4BBE-8CAF-B2DF05FC203E}" dt="2022-12-27T15:02:27.326" v="1305" actId="26606"/>
          <ac:spMkLst>
            <pc:docMk/>
            <pc:sldMk cId="2687151154" sldId="262"/>
            <ac:spMk id="1049" creationId="{6016219D-510E-4184-9090-6D5578A87BD1}"/>
          </ac:spMkLst>
        </pc:spChg>
        <pc:spChg chg="add del">
          <ac:chgData name="Alexander Haid" userId="45d723a472804a3f" providerId="LiveId" clId="{ADAFC008-EC74-4BBE-8CAF-B2DF05FC203E}" dt="2022-12-27T15:02:27.326" v="1305" actId="26606"/>
          <ac:spMkLst>
            <pc:docMk/>
            <pc:sldMk cId="2687151154" sldId="262"/>
            <ac:spMk id="1050" creationId="{AFF4A713-7B75-4B21-90D7-5AB19547C728}"/>
          </ac:spMkLst>
        </pc:spChg>
        <pc:spChg chg="add del">
          <ac:chgData name="Alexander Haid" userId="45d723a472804a3f" providerId="LiveId" clId="{ADAFC008-EC74-4BBE-8CAF-B2DF05FC203E}" dt="2022-12-27T15:02:27.326" v="1305" actId="26606"/>
          <ac:spMkLst>
            <pc:docMk/>
            <pc:sldMk cId="2687151154" sldId="262"/>
            <ac:spMk id="1051" creationId="{DC631C0B-6DA6-4E57-8231-CE32B3434A7E}"/>
          </ac:spMkLst>
        </pc:spChg>
        <pc:spChg chg="add del">
          <ac:chgData name="Alexander Haid" userId="45d723a472804a3f" providerId="LiveId" clId="{ADAFC008-EC74-4BBE-8CAF-B2DF05FC203E}" dt="2022-12-27T15:02:27.326" v="1305" actId="26606"/>
          <ac:spMkLst>
            <pc:docMk/>
            <pc:sldMk cId="2687151154" sldId="262"/>
            <ac:spMk id="1052" creationId="{C29501E6-A978-4A61-9689-9085AF97A53A}"/>
          </ac:spMkLst>
        </pc:spChg>
        <pc:spChg chg="add del">
          <ac:chgData name="Alexander Haid" userId="45d723a472804a3f" providerId="LiveId" clId="{ADAFC008-EC74-4BBE-8CAF-B2DF05FC203E}" dt="2022-12-27T15:03:41.735" v="1312" actId="26606"/>
          <ac:spMkLst>
            <pc:docMk/>
            <pc:sldMk cId="2687151154" sldId="262"/>
            <ac:spMk id="1054" creationId="{66B332A4-D438-4773-A77F-5ED49A448D9D}"/>
          </ac:spMkLst>
        </pc:spChg>
        <pc:spChg chg="add del">
          <ac:chgData name="Alexander Haid" userId="45d723a472804a3f" providerId="LiveId" clId="{ADAFC008-EC74-4BBE-8CAF-B2DF05FC203E}" dt="2022-12-27T15:03:41.735" v="1312" actId="26606"/>
          <ac:spMkLst>
            <pc:docMk/>
            <pc:sldMk cId="2687151154" sldId="262"/>
            <ac:spMk id="1055" creationId="{DF9AD32D-FF05-44F4-BD4D-9CEE89B71EB9}"/>
          </ac:spMkLst>
        </pc:spChg>
        <pc:spChg chg="add del">
          <ac:chgData name="Alexander Haid" userId="45d723a472804a3f" providerId="LiveId" clId="{ADAFC008-EC74-4BBE-8CAF-B2DF05FC203E}" dt="2022-12-27T15:03:36.122" v="1309" actId="26606"/>
          <ac:spMkLst>
            <pc:docMk/>
            <pc:sldMk cId="2687151154" sldId="262"/>
            <ac:spMk id="1060" creationId="{43C48B49-6135-48B6-AC0F-97E5D8D1F03F}"/>
          </ac:spMkLst>
        </pc:spChg>
        <pc:spChg chg="add del">
          <ac:chgData name="Alexander Haid" userId="45d723a472804a3f" providerId="LiveId" clId="{ADAFC008-EC74-4BBE-8CAF-B2DF05FC203E}" dt="2022-12-27T15:03:36.122" v="1309" actId="26606"/>
          <ac:spMkLst>
            <pc:docMk/>
            <pc:sldMk cId="2687151154" sldId="262"/>
            <ac:spMk id="1062" creationId="{9715DAF0-AE1B-46C9-8A6B-DB2AA05AB91D}"/>
          </ac:spMkLst>
        </pc:spChg>
        <pc:spChg chg="add del">
          <ac:chgData name="Alexander Haid" userId="45d723a472804a3f" providerId="LiveId" clId="{ADAFC008-EC74-4BBE-8CAF-B2DF05FC203E}" dt="2022-12-27T15:03:36.122" v="1309" actId="26606"/>
          <ac:spMkLst>
            <pc:docMk/>
            <pc:sldMk cId="2687151154" sldId="262"/>
            <ac:spMk id="1064" creationId="{DC631C0B-6DA6-4E57-8231-CE32B3434A7E}"/>
          </ac:spMkLst>
        </pc:spChg>
        <pc:spChg chg="add del">
          <ac:chgData name="Alexander Haid" userId="45d723a472804a3f" providerId="LiveId" clId="{ADAFC008-EC74-4BBE-8CAF-B2DF05FC203E}" dt="2022-12-27T15:03:36.122" v="1309" actId="26606"/>
          <ac:spMkLst>
            <pc:docMk/>
            <pc:sldMk cId="2687151154" sldId="262"/>
            <ac:spMk id="1066" creationId="{F256AC18-FB41-4977-8B0C-F5082335AB7D}"/>
          </ac:spMkLst>
        </pc:spChg>
        <pc:spChg chg="add del">
          <ac:chgData name="Alexander Haid" userId="45d723a472804a3f" providerId="LiveId" clId="{ADAFC008-EC74-4BBE-8CAF-B2DF05FC203E}" dt="2022-12-27T15:03:36.122" v="1309" actId="26606"/>
          <ac:spMkLst>
            <pc:docMk/>
            <pc:sldMk cId="2687151154" sldId="262"/>
            <ac:spMk id="1068" creationId="{AFF4A713-7B75-4B21-90D7-5AB19547C728}"/>
          </ac:spMkLst>
        </pc:spChg>
        <pc:spChg chg="add del">
          <ac:chgData name="Alexander Haid" userId="45d723a472804a3f" providerId="LiveId" clId="{ADAFC008-EC74-4BBE-8CAF-B2DF05FC203E}" dt="2022-12-27T15:03:41.720" v="1311" actId="26606"/>
          <ac:spMkLst>
            <pc:docMk/>
            <pc:sldMk cId="2687151154" sldId="262"/>
            <ac:spMk id="1070" creationId="{66B332A4-D438-4773-A77F-5ED49A448D9D}"/>
          </ac:spMkLst>
        </pc:spChg>
        <pc:spChg chg="add del">
          <ac:chgData name="Alexander Haid" userId="45d723a472804a3f" providerId="LiveId" clId="{ADAFC008-EC74-4BBE-8CAF-B2DF05FC203E}" dt="2022-12-27T15:03:41.720" v="1311" actId="26606"/>
          <ac:spMkLst>
            <pc:docMk/>
            <pc:sldMk cId="2687151154" sldId="262"/>
            <ac:spMk id="1071" creationId="{DF9AD32D-FF05-44F4-BD4D-9CEE89B71EB9}"/>
          </ac:spMkLst>
        </pc:spChg>
        <pc:spChg chg="add del">
          <ac:chgData name="Alexander Haid" userId="45d723a472804a3f" providerId="LiveId" clId="{ADAFC008-EC74-4BBE-8CAF-B2DF05FC203E}" dt="2022-12-29T14:06:40.811" v="1354" actId="26606"/>
          <ac:spMkLst>
            <pc:docMk/>
            <pc:sldMk cId="2687151154" sldId="262"/>
            <ac:spMk id="1073" creationId="{43C48B49-6135-48B6-AC0F-97E5D8D1F03F}"/>
          </ac:spMkLst>
        </pc:spChg>
        <pc:spChg chg="add del">
          <ac:chgData name="Alexander Haid" userId="45d723a472804a3f" providerId="LiveId" clId="{ADAFC008-EC74-4BBE-8CAF-B2DF05FC203E}" dt="2022-12-29T14:06:40.811" v="1354" actId="26606"/>
          <ac:spMkLst>
            <pc:docMk/>
            <pc:sldMk cId="2687151154" sldId="262"/>
            <ac:spMk id="1074" creationId="{9715DAF0-AE1B-46C9-8A6B-DB2AA05AB91D}"/>
          </ac:spMkLst>
        </pc:spChg>
        <pc:spChg chg="add del">
          <ac:chgData name="Alexander Haid" userId="45d723a472804a3f" providerId="LiveId" clId="{ADAFC008-EC74-4BBE-8CAF-B2DF05FC203E}" dt="2022-12-29T14:06:40.811" v="1354" actId="26606"/>
          <ac:spMkLst>
            <pc:docMk/>
            <pc:sldMk cId="2687151154" sldId="262"/>
            <ac:spMk id="1075" creationId="{DC631C0B-6DA6-4E57-8231-CE32B3434A7E}"/>
          </ac:spMkLst>
        </pc:spChg>
        <pc:spChg chg="add del">
          <ac:chgData name="Alexander Haid" userId="45d723a472804a3f" providerId="LiveId" clId="{ADAFC008-EC74-4BBE-8CAF-B2DF05FC203E}" dt="2022-12-29T14:06:40.811" v="1354" actId="26606"/>
          <ac:spMkLst>
            <pc:docMk/>
            <pc:sldMk cId="2687151154" sldId="262"/>
            <ac:spMk id="1076" creationId="{F256AC18-FB41-4977-8B0C-F5082335AB7D}"/>
          </ac:spMkLst>
        </pc:spChg>
        <pc:spChg chg="add del">
          <ac:chgData name="Alexander Haid" userId="45d723a472804a3f" providerId="LiveId" clId="{ADAFC008-EC74-4BBE-8CAF-B2DF05FC203E}" dt="2022-12-29T14:06:40.811" v="1354" actId="26606"/>
          <ac:spMkLst>
            <pc:docMk/>
            <pc:sldMk cId="2687151154" sldId="262"/>
            <ac:spMk id="1077" creationId="{AFF4A713-7B75-4B21-90D7-5AB19547C728}"/>
          </ac:spMkLst>
        </pc:spChg>
        <pc:spChg chg="add del">
          <ac:chgData name="Alexander Haid" userId="45d723a472804a3f" providerId="LiveId" clId="{ADAFC008-EC74-4BBE-8CAF-B2DF05FC203E}" dt="2022-12-29T13:48:28.365" v="1334" actId="26606"/>
          <ac:spMkLst>
            <pc:docMk/>
            <pc:sldMk cId="2687151154" sldId="262"/>
            <ac:spMk id="1082" creationId="{6F40FBDA-CEB1-40F0-9AB9-BD9C402D70FE}"/>
          </ac:spMkLst>
        </pc:spChg>
        <pc:spChg chg="add del">
          <ac:chgData name="Alexander Haid" userId="45d723a472804a3f" providerId="LiveId" clId="{ADAFC008-EC74-4BBE-8CAF-B2DF05FC203E}" dt="2022-12-29T13:48:28.365" v="1334" actId="26606"/>
          <ac:spMkLst>
            <pc:docMk/>
            <pc:sldMk cId="2687151154" sldId="262"/>
            <ac:spMk id="1084" creationId="{0344D4FE-ABEF-4230-9E4E-AD5782FC78AC}"/>
          </ac:spMkLst>
        </pc:spChg>
        <pc:spChg chg="add del">
          <ac:chgData name="Alexander Haid" userId="45d723a472804a3f" providerId="LiveId" clId="{ADAFC008-EC74-4BBE-8CAF-B2DF05FC203E}" dt="2022-12-29T13:48:28.365" v="1334" actId="26606"/>
          <ac:spMkLst>
            <pc:docMk/>
            <pc:sldMk cId="2687151154" sldId="262"/>
            <ac:spMk id="1086" creationId="{9325F979-D3F9-4926-81B7-7ACCB31A501B}"/>
          </ac:spMkLst>
        </pc:spChg>
        <pc:spChg chg="add del">
          <ac:chgData name="Alexander Haid" userId="45d723a472804a3f" providerId="LiveId" clId="{ADAFC008-EC74-4BBE-8CAF-B2DF05FC203E}" dt="2022-12-29T13:48:33.504" v="1336" actId="26606"/>
          <ac:spMkLst>
            <pc:docMk/>
            <pc:sldMk cId="2687151154" sldId="262"/>
            <ac:spMk id="1088" creationId="{08C9B587-E65E-4B52-B37C-ABEBB6E87928}"/>
          </ac:spMkLst>
        </pc:spChg>
        <pc:spChg chg="add del">
          <ac:chgData name="Alexander Haid" userId="45d723a472804a3f" providerId="LiveId" clId="{ADAFC008-EC74-4BBE-8CAF-B2DF05FC203E}" dt="2022-12-29T13:48:33.504" v="1336" actId="26606"/>
          <ac:spMkLst>
            <pc:docMk/>
            <pc:sldMk cId="2687151154" sldId="262"/>
            <ac:spMk id="1089" creationId="{0671A8AE-40A1-4631-A6B8-581AFF065482}"/>
          </ac:spMkLst>
        </pc:spChg>
        <pc:spChg chg="add del">
          <ac:chgData name="Alexander Haid" userId="45d723a472804a3f" providerId="LiveId" clId="{ADAFC008-EC74-4BBE-8CAF-B2DF05FC203E}" dt="2022-12-29T13:48:33.504" v="1336" actId="26606"/>
          <ac:spMkLst>
            <pc:docMk/>
            <pc:sldMk cId="2687151154" sldId="262"/>
            <ac:spMk id="1090" creationId="{AB58EF07-17C2-48CF-ABB0-EEF1F17CB8F0}"/>
          </ac:spMkLst>
        </pc:spChg>
        <pc:spChg chg="add del">
          <ac:chgData name="Alexander Haid" userId="45d723a472804a3f" providerId="LiveId" clId="{ADAFC008-EC74-4BBE-8CAF-B2DF05FC203E}" dt="2022-12-29T13:48:33.504" v="1336" actId="26606"/>
          <ac:spMkLst>
            <pc:docMk/>
            <pc:sldMk cId="2687151154" sldId="262"/>
            <ac:spMk id="1091" creationId="{AF2F604E-43BE-4DC3-B983-E071523364F8}"/>
          </ac:spMkLst>
        </pc:spChg>
        <pc:spChg chg="add del">
          <ac:chgData name="Alexander Haid" userId="45d723a472804a3f" providerId="LiveId" clId="{ADAFC008-EC74-4BBE-8CAF-B2DF05FC203E}" dt="2022-12-29T13:48:41.206" v="1338" actId="26606"/>
          <ac:spMkLst>
            <pc:docMk/>
            <pc:sldMk cId="2687151154" sldId="262"/>
            <ac:spMk id="1093" creationId="{06DA9DF9-31F7-4056-B42E-878CC92417B8}"/>
          </ac:spMkLst>
        </pc:spChg>
        <pc:spChg chg="add del">
          <ac:chgData name="Alexander Haid" userId="45d723a472804a3f" providerId="LiveId" clId="{ADAFC008-EC74-4BBE-8CAF-B2DF05FC203E}" dt="2022-12-29T13:48:52.306" v="1341" actId="26606"/>
          <ac:spMkLst>
            <pc:docMk/>
            <pc:sldMk cId="2687151154" sldId="262"/>
            <ac:spMk id="1095" creationId="{73DE2CFE-42F2-48F0-8706-5264E012B10C}"/>
          </ac:spMkLst>
        </pc:spChg>
        <pc:spChg chg="add del">
          <ac:chgData name="Alexander Haid" userId="45d723a472804a3f" providerId="LiveId" clId="{ADAFC008-EC74-4BBE-8CAF-B2DF05FC203E}" dt="2022-12-29T13:48:55.655" v="1344" actId="26606"/>
          <ac:spMkLst>
            <pc:docMk/>
            <pc:sldMk cId="2687151154" sldId="262"/>
            <ac:spMk id="1097" creationId="{37C89E4B-3C9F-44B9-8B86-D9E3D112D8EC}"/>
          </ac:spMkLst>
        </pc:spChg>
        <pc:spChg chg="add del">
          <ac:chgData name="Alexander Haid" userId="45d723a472804a3f" providerId="LiveId" clId="{ADAFC008-EC74-4BBE-8CAF-B2DF05FC203E}" dt="2022-12-29T13:49:01.566" v="1346" actId="26606"/>
          <ac:spMkLst>
            <pc:docMk/>
            <pc:sldMk cId="2687151154" sldId="262"/>
            <ac:spMk id="1101" creationId="{E49CC64F-7275-4E33-961B-0C5CDC439875}"/>
          </ac:spMkLst>
        </pc:spChg>
        <pc:spChg chg="add del">
          <ac:chgData name="Alexander Haid" userId="45d723a472804a3f" providerId="LiveId" clId="{ADAFC008-EC74-4BBE-8CAF-B2DF05FC203E}" dt="2022-12-29T13:49:18.272" v="1349" actId="26606"/>
          <ac:spMkLst>
            <pc:docMk/>
            <pc:sldMk cId="2687151154" sldId="262"/>
            <ac:spMk id="1103" creationId="{6F40FBDA-CEB1-40F0-9AB9-BD9C402D70FE}"/>
          </ac:spMkLst>
        </pc:spChg>
        <pc:spChg chg="add del">
          <ac:chgData name="Alexander Haid" userId="45d723a472804a3f" providerId="LiveId" clId="{ADAFC008-EC74-4BBE-8CAF-B2DF05FC203E}" dt="2022-12-29T13:49:18.272" v="1349" actId="26606"/>
          <ac:spMkLst>
            <pc:docMk/>
            <pc:sldMk cId="2687151154" sldId="262"/>
            <ac:spMk id="1104" creationId="{0344D4FE-ABEF-4230-9E4E-AD5782FC78AC}"/>
          </ac:spMkLst>
        </pc:spChg>
        <pc:spChg chg="add del">
          <ac:chgData name="Alexander Haid" userId="45d723a472804a3f" providerId="LiveId" clId="{ADAFC008-EC74-4BBE-8CAF-B2DF05FC203E}" dt="2022-12-29T13:49:18.272" v="1349" actId="26606"/>
          <ac:spMkLst>
            <pc:docMk/>
            <pc:sldMk cId="2687151154" sldId="262"/>
            <ac:spMk id="1105" creationId="{9325F979-D3F9-4926-81B7-7ACCB31A501B}"/>
          </ac:spMkLst>
        </pc:spChg>
        <pc:spChg chg="add del">
          <ac:chgData name="Alexander Haid" userId="45d723a472804a3f" providerId="LiveId" clId="{ADAFC008-EC74-4BBE-8CAF-B2DF05FC203E}" dt="2022-12-29T14:06:33.766" v="1351" actId="26606"/>
          <ac:spMkLst>
            <pc:docMk/>
            <pc:sldMk cId="2687151154" sldId="262"/>
            <ac:spMk id="1107" creationId="{0671A8AE-40A1-4631-A6B8-581AFF065482}"/>
          </ac:spMkLst>
        </pc:spChg>
        <pc:spChg chg="add del">
          <ac:chgData name="Alexander Haid" userId="45d723a472804a3f" providerId="LiveId" clId="{ADAFC008-EC74-4BBE-8CAF-B2DF05FC203E}" dt="2022-12-29T14:06:33.766" v="1351" actId="26606"/>
          <ac:spMkLst>
            <pc:docMk/>
            <pc:sldMk cId="2687151154" sldId="262"/>
            <ac:spMk id="1108" creationId="{AB58EF07-17C2-48CF-ABB0-EEF1F17CB8F0}"/>
          </ac:spMkLst>
        </pc:spChg>
        <pc:spChg chg="add del">
          <ac:chgData name="Alexander Haid" userId="45d723a472804a3f" providerId="LiveId" clId="{ADAFC008-EC74-4BBE-8CAF-B2DF05FC203E}" dt="2022-12-29T14:06:33.766" v="1351" actId="26606"/>
          <ac:spMkLst>
            <pc:docMk/>
            <pc:sldMk cId="2687151154" sldId="262"/>
            <ac:spMk id="1109" creationId="{AF2F604E-43BE-4DC3-B983-E071523364F8}"/>
          </ac:spMkLst>
        </pc:spChg>
        <pc:spChg chg="add del">
          <ac:chgData name="Alexander Haid" userId="45d723a472804a3f" providerId="LiveId" clId="{ADAFC008-EC74-4BBE-8CAF-B2DF05FC203E}" dt="2022-12-29T14:06:33.766" v="1351" actId="26606"/>
          <ac:spMkLst>
            <pc:docMk/>
            <pc:sldMk cId="2687151154" sldId="262"/>
            <ac:spMk id="1110" creationId="{08C9B587-E65E-4B52-B37C-ABEBB6E87928}"/>
          </ac:spMkLst>
        </pc:spChg>
        <pc:spChg chg="add del">
          <ac:chgData name="Alexander Haid" userId="45d723a472804a3f" providerId="LiveId" clId="{ADAFC008-EC74-4BBE-8CAF-B2DF05FC203E}" dt="2022-12-29T14:06:40.781" v="1353" actId="26606"/>
          <ac:spMkLst>
            <pc:docMk/>
            <pc:sldMk cId="2687151154" sldId="262"/>
            <ac:spMk id="1112" creationId="{E49CC64F-7275-4E33-961B-0C5CDC439875}"/>
          </ac:spMkLst>
        </pc:spChg>
        <pc:spChg chg="add">
          <ac:chgData name="Alexander Haid" userId="45d723a472804a3f" providerId="LiveId" clId="{ADAFC008-EC74-4BBE-8CAF-B2DF05FC203E}" dt="2022-12-29T14:06:40.811" v="1354" actId="26606"/>
          <ac:spMkLst>
            <pc:docMk/>
            <pc:sldMk cId="2687151154" sldId="262"/>
            <ac:spMk id="1114" creationId="{6F40FBDA-CEB1-40F0-9AB9-BD9C402D70FE}"/>
          </ac:spMkLst>
        </pc:spChg>
        <pc:spChg chg="add">
          <ac:chgData name="Alexander Haid" userId="45d723a472804a3f" providerId="LiveId" clId="{ADAFC008-EC74-4BBE-8CAF-B2DF05FC203E}" dt="2022-12-29T14:06:40.811" v="1354" actId="26606"/>
          <ac:spMkLst>
            <pc:docMk/>
            <pc:sldMk cId="2687151154" sldId="262"/>
            <ac:spMk id="1115" creationId="{0344D4FE-ABEF-4230-9E4E-AD5782FC78AC}"/>
          </ac:spMkLst>
        </pc:spChg>
        <pc:spChg chg="add">
          <ac:chgData name="Alexander Haid" userId="45d723a472804a3f" providerId="LiveId" clId="{ADAFC008-EC74-4BBE-8CAF-B2DF05FC203E}" dt="2022-12-29T14:06:40.811" v="1354" actId="26606"/>
          <ac:spMkLst>
            <pc:docMk/>
            <pc:sldMk cId="2687151154" sldId="262"/>
            <ac:spMk id="1116" creationId="{9325F979-D3F9-4926-81B7-7ACCB31A501B}"/>
          </ac:spMkLst>
        </pc:spChg>
        <pc:picChg chg="add mod ord">
          <ac:chgData name="Alexander Haid" userId="45d723a472804a3f" providerId="LiveId" clId="{ADAFC008-EC74-4BBE-8CAF-B2DF05FC203E}" dt="2022-12-29T14:06:40.811" v="1354" actId="26606"/>
          <ac:picMkLst>
            <pc:docMk/>
            <pc:sldMk cId="2687151154" sldId="262"/>
            <ac:picMk id="6" creationId="{D1F00CA2-6F07-B68B-7EFC-87809866B029}"/>
          </ac:picMkLst>
        </pc:picChg>
        <pc:picChg chg="mod ord">
          <ac:chgData name="Alexander Haid" userId="45d723a472804a3f" providerId="LiveId" clId="{ADAFC008-EC74-4BBE-8CAF-B2DF05FC203E}" dt="2022-12-29T13:48:52.306" v="1341" actId="26606"/>
          <ac:picMkLst>
            <pc:docMk/>
            <pc:sldMk cId="2687151154" sldId="262"/>
            <ac:picMk id="1026" creationId="{AE52EF84-D1E8-3878-5793-AF5D5271CEE3}"/>
          </ac:picMkLst>
        </pc:picChg>
        <pc:cxnChg chg="add del">
          <ac:chgData name="Alexander Haid" userId="45d723a472804a3f" providerId="LiveId" clId="{ADAFC008-EC74-4BBE-8CAF-B2DF05FC203E}" dt="2022-12-29T13:48:55.655" v="1344" actId="26606"/>
          <ac:cxnSpMkLst>
            <pc:docMk/>
            <pc:sldMk cId="2687151154" sldId="262"/>
            <ac:cxnSpMk id="1098" creationId="{AA2EAA10-076F-46BD-8F0F-B9A2FB77A85C}"/>
          </ac:cxnSpMkLst>
        </pc:cxnChg>
        <pc:cxnChg chg="add del">
          <ac:chgData name="Alexander Haid" userId="45d723a472804a3f" providerId="LiveId" clId="{ADAFC008-EC74-4BBE-8CAF-B2DF05FC203E}" dt="2022-12-29T13:48:55.655" v="1344" actId="26606"/>
          <ac:cxnSpMkLst>
            <pc:docMk/>
            <pc:sldMk cId="2687151154" sldId="262"/>
            <ac:cxnSpMk id="1099" creationId="{D891E407-403B-4764-86C9-33A56D3BCAA3}"/>
          </ac:cxnSpMkLst>
        </pc:cxnChg>
      </pc:sldChg>
      <pc:sldChg chg="addSp modSp add mod setBg">
        <pc:chgData name="Alexander Haid" userId="45d723a472804a3f" providerId="LiveId" clId="{ADAFC008-EC74-4BBE-8CAF-B2DF05FC203E}" dt="2022-12-27T15:01:43.413" v="1296" actId="26606"/>
        <pc:sldMkLst>
          <pc:docMk/>
          <pc:sldMk cId="914281662" sldId="263"/>
        </pc:sldMkLst>
        <pc:spChg chg="mod">
          <ac:chgData name="Alexander Haid" userId="45d723a472804a3f" providerId="LiveId" clId="{ADAFC008-EC74-4BBE-8CAF-B2DF05FC203E}" dt="2022-12-27T15:01:43.413" v="1296" actId="26606"/>
          <ac:spMkLst>
            <pc:docMk/>
            <pc:sldMk cId="914281662" sldId="263"/>
            <ac:spMk id="2" creationId="{BFB442BF-2568-663F-07D4-3C8BE6699953}"/>
          </ac:spMkLst>
        </pc:spChg>
        <pc:spChg chg="mod">
          <ac:chgData name="Alexander Haid" userId="45d723a472804a3f" providerId="LiveId" clId="{ADAFC008-EC74-4BBE-8CAF-B2DF05FC203E}" dt="2022-12-27T15:01:43.413" v="1296" actId="26606"/>
          <ac:spMkLst>
            <pc:docMk/>
            <pc:sldMk cId="914281662" sldId="263"/>
            <ac:spMk id="3" creationId="{0BCFE210-CB9A-60C7-4CB9-8368E369FD3B}"/>
          </ac:spMkLst>
        </pc:spChg>
        <pc:spChg chg="mod">
          <ac:chgData name="Alexander Haid" userId="45d723a472804a3f" providerId="LiveId" clId="{ADAFC008-EC74-4BBE-8CAF-B2DF05FC203E}" dt="2022-12-27T15:01:43.413" v="1296" actId="26606"/>
          <ac:spMkLst>
            <pc:docMk/>
            <pc:sldMk cId="914281662" sldId="263"/>
            <ac:spMk id="4" creationId="{25F6E3A6-9F07-80AD-42AA-0BBC88970990}"/>
          </ac:spMkLst>
        </pc:spChg>
        <pc:spChg chg="mod">
          <ac:chgData name="Alexander Haid" userId="45d723a472804a3f" providerId="LiveId" clId="{ADAFC008-EC74-4BBE-8CAF-B2DF05FC203E}" dt="2022-12-27T15:01:43.413" v="1296" actId="26606"/>
          <ac:spMkLst>
            <pc:docMk/>
            <pc:sldMk cId="914281662" sldId="263"/>
            <ac:spMk id="5" creationId="{3BDE0427-2981-A6A3-4A4A-1ABF69C35780}"/>
          </ac:spMkLst>
        </pc:spChg>
        <pc:spChg chg="add">
          <ac:chgData name="Alexander Haid" userId="45d723a472804a3f" providerId="LiveId" clId="{ADAFC008-EC74-4BBE-8CAF-B2DF05FC203E}" dt="2022-12-27T15:01:43.413" v="1296" actId="26606"/>
          <ac:spMkLst>
            <pc:docMk/>
            <pc:sldMk cId="914281662" sldId="263"/>
            <ac:spMk id="1031" creationId="{09588DA8-065E-4F6F-8EFD-43104AB2E0CF}"/>
          </ac:spMkLst>
        </pc:spChg>
        <pc:spChg chg="add">
          <ac:chgData name="Alexander Haid" userId="45d723a472804a3f" providerId="LiveId" clId="{ADAFC008-EC74-4BBE-8CAF-B2DF05FC203E}" dt="2022-12-27T15:01:43.413" v="1296" actId="26606"/>
          <ac:spMkLst>
            <pc:docMk/>
            <pc:sldMk cId="914281662" sldId="263"/>
            <ac:spMk id="1033" creationId="{C4285719-470E-454C-AF62-8323075F1F5B}"/>
          </ac:spMkLst>
        </pc:spChg>
        <pc:spChg chg="add">
          <ac:chgData name="Alexander Haid" userId="45d723a472804a3f" providerId="LiveId" clId="{ADAFC008-EC74-4BBE-8CAF-B2DF05FC203E}" dt="2022-12-27T15:01:43.413" v="1296" actId="26606"/>
          <ac:spMkLst>
            <pc:docMk/>
            <pc:sldMk cId="914281662" sldId="263"/>
            <ac:spMk id="1035" creationId="{CD9FE4EF-C4D8-49A0-B2FF-81D8DB7D8A24}"/>
          </ac:spMkLst>
        </pc:spChg>
        <pc:spChg chg="add">
          <ac:chgData name="Alexander Haid" userId="45d723a472804a3f" providerId="LiveId" clId="{ADAFC008-EC74-4BBE-8CAF-B2DF05FC203E}" dt="2022-12-27T15:01:43.413" v="1296" actId="26606"/>
          <ac:spMkLst>
            <pc:docMk/>
            <pc:sldMk cId="914281662" sldId="263"/>
            <ac:spMk id="1037" creationId="{4300840D-0A0B-4512-BACA-B439D5B9C57C}"/>
          </ac:spMkLst>
        </pc:spChg>
        <pc:spChg chg="add">
          <ac:chgData name="Alexander Haid" userId="45d723a472804a3f" providerId="LiveId" clId="{ADAFC008-EC74-4BBE-8CAF-B2DF05FC203E}" dt="2022-12-27T15:01:43.413" v="1296" actId="26606"/>
          <ac:spMkLst>
            <pc:docMk/>
            <pc:sldMk cId="914281662" sldId="263"/>
            <ac:spMk id="1039" creationId="{D2B78728-A580-49A7-84F9-6EF6F583ADE0}"/>
          </ac:spMkLst>
        </pc:spChg>
        <pc:spChg chg="add">
          <ac:chgData name="Alexander Haid" userId="45d723a472804a3f" providerId="LiveId" clId="{ADAFC008-EC74-4BBE-8CAF-B2DF05FC203E}" dt="2022-12-27T15:01:43.413" v="1296" actId="26606"/>
          <ac:spMkLst>
            <pc:docMk/>
            <pc:sldMk cId="914281662" sldId="263"/>
            <ac:spMk id="1041" creationId="{38FAA1A1-D861-433F-88FA-1E9D6FD31D11}"/>
          </ac:spMkLst>
        </pc:spChg>
        <pc:spChg chg="add">
          <ac:chgData name="Alexander Haid" userId="45d723a472804a3f" providerId="LiveId" clId="{ADAFC008-EC74-4BBE-8CAF-B2DF05FC203E}" dt="2022-12-27T15:01:43.413" v="1296" actId="26606"/>
          <ac:spMkLst>
            <pc:docMk/>
            <pc:sldMk cId="914281662" sldId="263"/>
            <ac:spMk id="1043" creationId="{8D71EDA1-87BF-4D5D-AB79-F346FD19278A}"/>
          </ac:spMkLst>
        </pc:spChg>
        <pc:picChg chg="ord">
          <ac:chgData name="Alexander Haid" userId="45d723a472804a3f" providerId="LiveId" clId="{ADAFC008-EC74-4BBE-8CAF-B2DF05FC203E}" dt="2022-12-27T15:01:43.413" v="1296" actId="26606"/>
          <ac:picMkLst>
            <pc:docMk/>
            <pc:sldMk cId="914281662" sldId="263"/>
            <ac:picMk id="1026" creationId="{AE52EF84-D1E8-3878-5793-AF5D5271CEE3}"/>
          </ac:picMkLst>
        </pc:picChg>
      </pc:sldChg>
      <pc:sldChg chg="modSp add del mod">
        <pc:chgData name="Alexander Haid" userId="45d723a472804a3f" providerId="LiveId" clId="{ADAFC008-EC74-4BBE-8CAF-B2DF05FC203E}" dt="2022-12-22T15:02:13.119" v="962" actId="2890"/>
        <pc:sldMkLst>
          <pc:docMk/>
          <pc:sldMk cId="3056758974" sldId="263"/>
        </pc:sldMkLst>
        <pc:spChg chg="mod">
          <ac:chgData name="Alexander Haid" userId="45d723a472804a3f" providerId="LiveId" clId="{ADAFC008-EC74-4BBE-8CAF-B2DF05FC203E}" dt="2022-12-22T15:02:12.603" v="961" actId="6549"/>
          <ac:spMkLst>
            <pc:docMk/>
            <pc:sldMk cId="3056758974" sldId="263"/>
            <ac:spMk id="3" creationId="{0BCFE210-CB9A-60C7-4CB9-8368E369FD3B}"/>
          </ac:spMkLst>
        </pc:spChg>
      </pc:sldChg>
      <pc:sldMasterChg chg="setBg modSldLayout">
        <pc:chgData name="Alexander Haid" userId="45d723a472804a3f" providerId="LiveId" clId="{ADAFC008-EC74-4BBE-8CAF-B2DF05FC203E}" dt="2022-12-27T14:58:30.517" v="1288"/>
        <pc:sldMasterMkLst>
          <pc:docMk/>
          <pc:sldMasterMk cId="4080882851" sldId="2147483648"/>
        </pc:sldMasterMkLst>
        <pc:sldLayoutChg chg="setBg">
          <pc:chgData name="Alexander Haid" userId="45d723a472804a3f" providerId="LiveId" clId="{ADAFC008-EC74-4BBE-8CAF-B2DF05FC203E}" dt="2022-12-27T14:58:30.517" v="1288"/>
          <pc:sldLayoutMkLst>
            <pc:docMk/>
            <pc:sldMasterMk cId="4080882851" sldId="2147483648"/>
            <pc:sldLayoutMk cId="729325751" sldId="2147483649"/>
          </pc:sldLayoutMkLst>
        </pc:sldLayoutChg>
        <pc:sldLayoutChg chg="setBg">
          <pc:chgData name="Alexander Haid" userId="45d723a472804a3f" providerId="LiveId" clId="{ADAFC008-EC74-4BBE-8CAF-B2DF05FC203E}" dt="2022-12-27T14:58:30.517" v="1288"/>
          <pc:sldLayoutMkLst>
            <pc:docMk/>
            <pc:sldMasterMk cId="4080882851" sldId="2147483648"/>
            <pc:sldLayoutMk cId="1278937326" sldId="2147483650"/>
          </pc:sldLayoutMkLst>
        </pc:sldLayoutChg>
        <pc:sldLayoutChg chg="setBg">
          <pc:chgData name="Alexander Haid" userId="45d723a472804a3f" providerId="LiveId" clId="{ADAFC008-EC74-4BBE-8CAF-B2DF05FC203E}" dt="2022-12-27T14:58:30.517" v="1288"/>
          <pc:sldLayoutMkLst>
            <pc:docMk/>
            <pc:sldMasterMk cId="4080882851" sldId="2147483648"/>
            <pc:sldLayoutMk cId="3721181057" sldId="2147483651"/>
          </pc:sldLayoutMkLst>
        </pc:sldLayoutChg>
        <pc:sldLayoutChg chg="setBg">
          <pc:chgData name="Alexander Haid" userId="45d723a472804a3f" providerId="LiveId" clId="{ADAFC008-EC74-4BBE-8CAF-B2DF05FC203E}" dt="2022-12-27T14:58:30.517" v="1288"/>
          <pc:sldLayoutMkLst>
            <pc:docMk/>
            <pc:sldMasterMk cId="4080882851" sldId="2147483648"/>
            <pc:sldLayoutMk cId="672117454" sldId="2147483652"/>
          </pc:sldLayoutMkLst>
        </pc:sldLayoutChg>
        <pc:sldLayoutChg chg="setBg">
          <pc:chgData name="Alexander Haid" userId="45d723a472804a3f" providerId="LiveId" clId="{ADAFC008-EC74-4BBE-8CAF-B2DF05FC203E}" dt="2022-12-27T14:58:30.517" v="1288"/>
          <pc:sldLayoutMkLst>
            <pc:docMk/>
            <pc:sldMasterMk cId="4080882851" sldId="2147483648"/>
            <pc:sldLayoutMk cId="3793614692" sldId="2147483653"/>
          </pc:sldLayoutMkLst>
        </pc:sldLayoutChg>
        <pc:sldLayoutChg chg="setBg">
          <pc:chgData name="Alexander Haid" userId="45d723a472804a3f" providerId="LiveId" clId="{ADAFC008-EC74-4BBE-8CAF-B2DF05FC203E}" dt="2022-12-27T14:58:30.517" v="1288"/>
          <pc:sldLayoutMkLst>
            <pc:docMk/>
            <pc:sldMasterMk cId="4080882851" sldId="2147483648"/>
            <pc:sldLayoutMk cId="579432640" sldId="2147483654"/>
          </pc:sldLayoutMkLst>
        </pc:sldLayoutChg>
        <pc:sldLayoutChg chg="setBg">
          <pc:chgData name="Alexander Haid" userId="45d723a472804a3f" providerId="LiveId" clId="{ADAFC008-EC74-4BBE-8CAF-B2DF05FC203E}" dt="2022-12-27T14:58:30.517" v="1288"/>
          <pc:sldLayoutMkLst>
            <pc:docMk/>
            <pc:sldMasterMk cId="4080882851" sldId="2147483648"/>
            <pc:sldLayoutMk cId="2046035219" sldId="2147483655"/>
          </pc:sldLayoutMkLst>
        </pc:sldLayoutChg>
        <pc:sldLayoutChg chg="setBg">
          <pc:chgData name="Alexander Haid" userId="45d723a472804a3f" providerId="LiveId" clId="{ADAFC008-EC74-4BBE-8CAF-B2DF05FC203E}" dt="2022-12-27T14:58:30.517" v="1288"/>
          <pc:sldLayoutMkLst>
            <pc:docMk/>
            <pc:sldMasterMk cId="4080882851" sldId="2147483648"/>
            <pc:sldLayoutMk cId="4165298907" sldId="2147483656"/>
          </pc:sldLayoutMkLst>
        </pc:sldLayoutChg>
        <pc:sldLayoutChg chg="setBg">
          <pc:chgData name="Alexander Haid" userId="45d723a472804a3f" providerId="LiveId" clId="{ADAFC008-EC74-4BBE-8CAF-B2DF05FC203E}" dt="2022-12-27T14:58:30.517" v="1288"/>
          <pc:sldLayoutMkLst>
            <pc:docMk/>
            <pc:sldMasterMk cId="4080882851" sldId="2147483648"/>
            <pc:sldLayoutMk cId="138005023" sldId="2147483657"/>
          </pc:sldLayoutMkLst>
        </pc:sldLayoutChg>
        <pc:sldLayoutChg chg="setBg">
          <pc:chgData name="Alexander Haid" userId="45d723a472804a3f" providerId="LiveId" clId="{ADAFC008-EC74-4BBE-8CAF-B2DF05FC203E}" dt="2022-12-27T14:58:30.517" v="1288"/>
          <pc:sldLayoutMkLst>
            <pc:docMk/>
            <pc:sldMasterMk cId="4080882851" sldId="2147483648"/>
            <pc:sldLayoutMk cId="136970686" sldId="2147483658"/>
          </pc:sldLayoutMkLst>
        </pc:sldLayoutChg>
        <pc:sldLayoutChg chg="setBg">
          <pc:chgData name="Alexander Haid" userId="45d723a472804a3f" providerId="LiveId" clId="{ADAFC008-EC74-4BBE-8CAF-B2DF05FC203E}" dt="2022-12-27T14:58:30.517" v="1288"/>
          <pc:sldLayoutMkLst>
            <pc:docMk/>
            <pc:sldMasterMk cId="4080882851" sldId="2147483648"/>
            <pc:sldLayoutMk cId="3308232079"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6F44B-F943-4E3F-969A-5C539C2A5445}" type="datetimeFigureOut">
              <a:rPr lang="de-AT" smtClean="0"/>
              <a:t>27.12.2022</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2AEC10-3036-4AB8-9186-2C4D7BA988B6}" type="slidenum">
              <a:rPr lang="de-AT" smtClean="0"/>
              <a:t>‹Nr.›</a:t>
            </a:fld>
            <a:endParaRPr lang="de-AT"/>
          </a:p>
        </p:txBody>
      </p:sp>
    </p:spTree>
    <p:extLst>
      <p:ext uri="{BB962C8B-B14F-4D97-AF65-F5344CB8AC3E}">
        <p14:creationId xmlns:p14="http://schemas.microsoft.com/office/powerpoint/2010/main" val="3905816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C27A47-6804-46B5-25A8-647DEE6B166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09D3F263-55BC-CC4A-F685-6E3FA5EC21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F8350630-4BE2-CCAA-3DFD-E78126B0ED56}"/>
              </a:ext>
            </a:extLst>
          </p:cNvPr>
          <p:cNvSpPr>
            <a:spLocks noGrp="1"/>
          </p:cNvSpPr>
          <p:nvPr>
            <p:ph type="dt" sz="half" idx="10"/>
          </p:nvPr>
        </p:nvSpPr>
        <p:spPr/>
        <p:txBody>
          <a:bodyPr/>
          <a:lstStyle/>
          <a:p>
            <a:fld id="{D744A0F9-5A7D-42BB-A548-4AAAF1052F14}" type="datetime1">
              <a:rPr lang="de-AT" smtClean="0"/>
              <a:t>27.12.2022</a:t>
            </a:fld>
            <a:endParaRPr lang="de-AT"/>
          </a:p>
        </p:txBody>
      </p:sp>
      <p:sp>
        <p:nvSpPr>
          <p:cNvPr id="5" name="Fußzeilenplatzhalter 4">
            <a:extLst>
              <a:ext uri="{FF2B5EF4-FFF2-40B4-BE49-F238E27FC236}">
                <a16:creationId xmlns:a16="http://schemas.microsoft.com/office/drawing/2014/main" id="{8459B9CC-C11C-0F71-5401-F39144C91BF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FAEB81DE-7DAB-ADCB-4665-178476B16FAA}"/>
              </a:ext>
            </a:extLst>
          </p:cNvPr>
          <p:cNvSpPr>
            <a:spLocks noGrp="1"/>
          </p:cNvSpPr>
          <p:nvPr>
            <p:ph type="sldNum" sz="quarter" idx="12"/>
          </p:nvPr>
        </p:nvSpPr>
        <p:spPr/>
        <p:txBody>
          <a:bodyPr/>
          <a:lstStyle/>
          <a:p>
            <a:fld id="{559FA4B0-65E0-4960-83D7-6DF2E04C51B8}" type="slidenum">
              <a:rPr lang="de-AT" smtClean="0"/>
              <a:t>‹Nr.›</a:t>
            </a:fld>
            <a:endParaRPr lang="de-AT"/>
          </a:p>
        </p:txBody>
      </p:sp>
    </p:spTree>
    <p:extLst>
      <p:ext uri="{BB962C8B-B14F-4D97-AF65-F5344CB8AC3E}">
        <p14:creationId xmlns:p14="http://schemas.microsoft.com/office/powerpoint/2010/main" val="729325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E233A5-F8DD-4B93-811C-11B57A40B736}"/>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3A76DD5A-784F-853D-0BCD-7353913989F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602D480-D324-06C9-38BF-11879B5FF71F}"/>
              </a:ext>
            </a:extLst>
          </p:cNvPr>
          <p:cNvSpPr>
            <a:spLocks noGrp="1"/>
          </p:cNvSpPr>
          <p:nvPr>
            <p:ph type="dt" sz="half" idx="10"/>
          </p:nvPr>
        </p:nvSpPr>
        <p:spPr/>
        <p:txBody>
          <a:bodyPr/>
          <a:lstStyle/>
          <a:p>
            <a:fld id="{222C4BFD-5EE1-4697-8254-D7D1215D0547}" type="datetime1">
              <a:rPr lang="de-AT" smtClean="0"/>
              <a:t>27.12.2022</a:t>
            </a:fld>
            <a:endParaRPr lang="de-AT"/>
          </a:p>
        </p:txBody>
      </p:sp>
      <p:sp>
        <p:nvSpPr>
          <p:cNvPr id="5" name="Fußzeilenplatzhalter 4">
            <a:extLst>
              <a:ext uri="{FF2B5EF4-FFF2-40B4-BE49-F238E27FC236}">
                <a16:creationId xmlns:a16="http://schemas.microsoft.com/office/drawing/2014/main" id="{1F4420D6-8EFB-A0F8-C923-73C2BF70AA8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864AA5A-5459-F619-9E3E-6D301C3DC603}"/>
              </a:ext>
            </a:extLst>
          </p:cNvPr>
          <p:cNvSpPr>
            <a:spLocks noGrp="1"/>
          </p:cNvSpPr>
          <p:nvPr>
            <p:ph type="sldNum" sz="quarter" idx="12"/>
          </p:nvPr>
        </p:nvSpPr>
        <p:spPr/>
        <p:txBody>
          <a:bodyPr/>
          <a:lstStyle/>
          <a:p>
            <a:fld id="{559FA4B0-65E0-4960-83D7-6DF2E04C51B8}" type="slidenum">
              <a:rPr lang="de-AT" smtClean="0"/>
              <a:t>‹Nr.›</a:t>
            </a:fld>
            <a:endParaRPr lang="de-AT"/>
          </a:p>
        </p:txBody>
      </p:sp>
    </p:spTree>
    <p:extLst>
      <p:ext uri="{BB962C8B-B14F-4D97-AF65-F5344CB8AC3E}">
        <p14:creationId xmlns:p14="http://schemas.microsoft.com/office/powerpoint/2010/main" val="136970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FB13376-3237-4881-C09F-2F3EFE1B5F85}"/>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6E9BBBCE-A314-264B-133D-16DE8A449540}"/>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C74FDB26-19B0-69A7-2DE9-573A06DDFDBF}"/>
              </a:ext>
            </a:extLst>
          </p:cNvPr>
          <p:cNvSpPr>
            <a:spLocks noGrp="1"/>
          </p:cNvSpPr>
          <p:nvPr>
            <p:ph type="dt" sz="half" idx="10"/>
          </p:nvPr>
        </p:nvSpPr>
        <p:spPr/>
        <p:txBody>
          <a:bodyPr/>
          <a:lstStyle/>
          <a:p>
            <a:fld id="{E24E6A77-DD65-4649-B9D5-525EA1A85879}" type="datetime1">
              <a:rPr lang="de-AT" smtClean="0"/>
              <a:t>27.12.2022</a:t>
            </a:fld>
            <a:endParaRPr lang="de-AT"/>
          </a:p>
        </p:txBody>
      </p:sp>
      <p:sp>
        <p:nvSpPr>
          <p:cNvPr id="5" name="Fußzeilenplatzhalter 4">
            <a:extLst>
              <a:ext uri="{FF2B5EF4-FFF2-40B4-BE49-F238E27FC236}">
                <a16:creationId xmlns:a16="http://schemas.microsoft.com/office/drawing/2014/main" id="{76F6D757-EAC5-D6A0-1D19-052E4044E5F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79346F36-F73E-DBDF-8E03-BC68EA7A194A}"/>
              </a:ext>
            </a:extLst>
          </p:cNvPr>
          <p:cNvSpPr>
            <a:spLocks noGrp="1"/>
          </p:cNvSpPr>
          <p:nvPr>
            <p:ph type="sldNum" sz="quarter" idx="12"/>
          </p:nvPr>
        </p:nvSpPr>
        <p:spPr/>
        <p:txBody>
          <a:bodyPr/>
          <a:lstStyle/>
          <a:p>
            <a:fld id="{559FA4B0-65E0-4960-83D7-6DF2E04C51B8}" type="slidenum">
              <a:rPr lang="de-AT" smtClean="0"/>
              <a:t>‹Nr.›</a:t>
            </a:fld>
            <a:endParaRPr lang="de-AT"/>
          </a:p>
        </p:txBody>
      </p:sp>
    </p:spTree>
    <p:extLst>
      <p:ext uri="{BB962C8B-B14F-4D97-AF65-F5344CB8AC3E}">
        <p14:creationId xmlns:p14="http://schemas.microsoft.com/office/powerpoint/2010/main" val="3308232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2BB365-426D-BCD1-C5B0-09A0C3FB4678}"/>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37B7CE31-D20F-08E7-EED3-FA523A41DC1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1B56D67-9DEB-0388-1CDA-A8FEED24B657}"/>
              </a:ext>
            </a:extLst>
          </p:cNvPr>
          <p:cNvSpPr>
            <a:spLocks noGrp="1"/>
          </p:cNvSpPr>
          <p:nvPr>
            <p:ph type="dt" sz="half" idx="10"/>
          </p:nvPr>
        </p:nvSpPr>
        <p:spPr/>
        <p:txBody>
          <a:bodyPr/>
          <a:lstStyle/>
          <a:p>
            <a:fld id="{186A31F5-7B25-4DE4-8A10-7BAA4CF77207}" type="datetime1">
              <a:rPr lang="de-AT" smtClean="0"/>
              <a:t>27.12.2022</a:t>
            </a:fld>
            <a:endParaRPr lang="de-AT"/>
          </a:p>
        </p:txBody>
      </p:sp>
      <p:sp>
        <p:nvSpPr>
          <p:cNvPr id="5" name="Fußzeilenplatzhalter 4">
            <a:extLst>
              <a:ext uri="{FF2B5EF4-FFF2-40B4-BE49-F238E27FC236}">
                <a16:creationId xmlns:a16="http://schemas.microsoft.com/office/drawing/2014/main" id="{6FF717F7-5082-E93F-3C86-722EC7C1BAB5}"/>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117B71E3-89AA-0370-9ACD-D0D2EDA2F940}"/>
              </a:ext>
            </a:extLst>
          </p:cNvPr>
          <p:cNvSpPr>
            <a:spLocks noGrp="1"/>
          </p:cNvSpPr>
          <p:nvPr>
            <p:ph type="sldNum" sz="quarter" idx="12"/>
          </p:nvPr>
        </p:nvSpPr>
        <p:spPr/>
        <p:txBody>
          <a:bodyPr/>
          <a:lstStyle/>
          <a:p>
            <a:fld id="{559FA4B0-65E0-4960-83D7-6DF2E04C51B8}" type="slidenum">
              <a:rPr lang="de-AT" smtClean="0"/>
              <a:t>‹Nr.›</a:t>
            </a:fld>
            <a:endParaRPr lang="de-AT"/>
          </a:p>
        </p:txBody>
      </p:sp>
    </p:spTree>
    <p:extLst>
      <p:ext uri="{BB962C8B-B14F-4D97-AF65-F5344CB8AC3E}">
        <p14:creationId xmlns:p14="http://schemas.microsoft.com/office/powerpoint/2010/main" val="1278937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7D4B6-39DE-ADED-B3D0-FDD604AA1B9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AB818D94-4838-AC11-8035-461AC6F7BC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FD76217-DAE5-6722-64A2-B7CF1A87105C}"/>
              </a:ext>
            </a:extLst>
          </p:cNvPr>
          <p:cNvSpPr>
            <a:spLocks noGrp="1"/>
          </p:cNvSpPr>
          <p:nvPr>
            <p:ph type="dt" sz="half" idx="10"/>
          </p:nvPr>
        </p:nvSpPr>
        <p:spPr/>
        <p:txBody>
          <a:bodyPr/>
          <a:lstStyle/>
          <a:p>
            <a:fld id="{37376B53-CB12-4734-9250-420E0D522F49}" type="datetime1">
              <a:rPr lang="de-AT" smtClean="0"/>
              <a:t>27.12.2022</a:t>
            </a:fld>
            <a:endParaRPr lang="de-AT"/>
          </a:p>
        </p:txBody>
      </p:sp>
      <p:sp>
        <p:nvSpPr>
          <p:cNvPr id="5" name="Fußzeilenplatzhalter 4">
            <a:extLst>
              <a:ext uri="{FF2B5EF4-FFF2-40B4-BE49-F238E27FC236}">
                <a16:creationId xmlns:a16="http://schemas.microsoft.com/office/drawing/2014/main" id="{D5F7D0C2-D0E4-DAFF-0AE9-AE71F19CDF1B}"/>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C97062A-609C-6BB6-EE92-EBB49F872E85}"/>
              </a:ext>
            </a:extLst>
          </p:cNvPr>
          <p:cNvSpPr>
            <a:spLocks noGrp="1"/>
          </p:cNvSpPr>
          <p:nvPr>
            <p:ph type="sldNum" sz="quarter" idx="12"/>
          </p:nvPr>
        </p:nvSpPr>
        <p:spPr/>
        <p:txBody>
          <a:bodyPr/>
          <a:lstStyle/>
          <a:p>
            <a:fld id="{559FA4B0-65E0-4960-83D7-6DF2E04C51B8}" type="slidenum">
              <a:rPr lang="de-AT" smtClean="0"/>
              <a:t>‹Nr.›</a:t>
            </a:fld>
            <a:endParaRPr lang="de-AT"/>
          </a:p>
        </p:txBody>
      </p:sp>
    </p:spTree>
    <p:extLst>
      <p:ext uri="{BB962C8B-B14F-4D97-AF65-F5344CB8AC3E}">
        <p14:creationId xmlns:p14="http://schemas.microsoft.com/office/powerpoint/2010/main" val="3721181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BA96B7-1B32-71A0-E253-76883324303A}"/>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70FFCF6D-4F93-68FF-B0C6-01B4935BA43D}"/>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CC59AD5C-EDF3-D7A1-28C2-8AA35459C4BF}"/>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9DD8F0F1-F529-B79E-157C-4DBB5596513F}"/>
              </a:ext>
            </a:extLst>
          </p:cNvPr>
          <p:cNvSpPr>
            <a:spLocks noGrp="1"/>
          </p:cNvSpPr>
          <p:nvPr>
            <p:ph type="dt" sz="half" idx="10"/>
          </p:nvPr>
        </p:nvSpPr>
        <p:spPr/>
        <p:txBody>
          <a:bodyPr/>
          <a:lstStyle/>
          <a:p>
            <a:fld id="{9C78AC06-800E-4F8D-A241-348E9E9A1B01}" type="datetime1">
              <a:rPr lang="de-AT" smtClean="0"/>
              <a:t>27.12.2022</a:t>
            </a:fld>
            <a:endParaRPr lang="de-AT"/>
          </a:p>
        </p:txBody>
      </p:sp>
      <p:sp>
        <p:nvSpPr>
          <p:cNvPr id="6" name="Fußzeilenplatzhalter 5">
            <a:extLst>
              <a:ext uri="{FF2B5EF4-FFF2-40B4-BE49-F238E27FC236}">
                <a16:creationId xmlns:a16="http://schemas.microsoft.com/office/drawing/2014/main" id="{8FF033CA-1FCD-6CD5-0522-357D27743ED0}"/>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9E4E2A1B-8A58-C7D1-6D69-5F67BA263030}"/>
              </a:ext>
            </a:extLst>
          </p:cNvPr>
          <p:cNvSpPr>
            <a:spLocks noGrp="1"/>
          </p:cNvSpPr>
          <p:nvPr>
            <p:ph type="sldNum" sz="quarter" idx="12"/>
          </p:nvPr>
        </p:nvSpPr>
        <p:spPr/>
        <p:txBody>
          <a:bodyPr/>
          <a:lstStyle/>
          <a:p>
            <a:fld id="{559FA4B0-65E0-4960-83D7-6DF2E04C51B8}" type="slidenum">
              <a:rPr lang="de-AT" smtClean="0"/>
              <a:t>‹Nr.›</a:t>
            </a:fld>
            <a:endParaRPr lang="de-AT"/>
          </a:p>
        </p:txBody>
      </p:sp>
    </p:spTree>
    <p:extLst>
      <p:ext uri="{BB962C8B-B14F-4D97-AF65-F5344CB8AC3E}">
        <p14:creationId xmlns:p14="http://schemas.microsoft.com/office/powerpoint/2010/main" val="672117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0C777-9095-F085-A0D6-62513CD32C8B}"/>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0470C57D-DE7E-AB7D-BF68-6B2CDD0719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40325A0-0B16-C408-1339-13A0E13D095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D34D7F54-1104-36F6-BE3F-F78D1B1C4B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447575A-7994-0076-3D6B-9DE318764A2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2B52DDC6-4F75-D950-9F78-3795551D3541}"/>
              </a:ext>
            </a:extLst>
          </p:cNvPr>
          <p:cNvSpPr>
            <a:spLocks noGrp="1"/>
          </p:cNvSpPr>
          <p:nvPr>
            <p:ph type="dt" sz="half" idx="10"/>
          </p:nvPr>
        </p:nvSpPr>
        <p:spPr/>
        <p:txBody>
          <a:bodyPr/>
          <a:lstStyle/>
          <a:p>
            <a:fld id="{DA21ADCA-BD5D-4CDD-9F7A-B598D91E6945}" type="datetime1">
              <a:rPr lang="de-AT" smtClean="0"/>
              <a:t>27.12.2022</a:t>
            </a:fld>
            <a:endParaRPr lang="de-AT"/>
          </a:p>
        </p:txBody>
      </p:sp>
      <p:sp>
        <p:nvSpPr>
          <p:cNvPr id="8" name="Fußzeilenplatzhalter 7">
            <a:extLst>
              <a:ext uri="{FF2B5EF4-FFF2-40B4-BE49-F238E27FC236}">
                <a16:creationId xmlns:a16="http://schemas.microsoft.com/office/drawing/2014/main" id="{17F42B85-F6F7-135C-678F-573287CFACF7}"/>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3511F6B3-0D28-67ED-D29A-CDC119D3D523}"/>
              </a:ext>
            </a:extLst>
          </p:cNvPr>
          <p:cNvSpPr>
            <a:spLocks noGrp="1"/>
          </p:cNvSpPr>
          <p:nvPr>
            <p:ph type="sldNum" sz="quarter" idx="12"/>
          </p:nvPr>
        </p:nvSpPr>
        <p:spPr/>
        <p:txBody>
          <a:bodyPr/>
          <a:lstStyle/>
          <a:p>
            <a:fld id="{559FA4B0-65E0-4960-83D7-6DF2E04C51B8}" type="slidenum">
              <a:rPr lang="de-AT" smtClean="0"/>
              <a:t>‹Nr.›</a:t>
            </a:fld>
            <a:endParaRPr lang="de-AT"/>
          </a:p>
        </p:txBody>
      </p:sp>
    </p:spTree>
    <p:extLst>
      <p:ext uri="{BB962C8B-B14F-4D97-AF65-F5344CB8AC3E}">
        <p14:creationId xmlns:p14="http://schemas.microsoft.com/office/powerpoint/2010/main" val="3793614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564C79-C7C1-5283-7E5E-FD9B29EB9716}"/>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0F743DB6-2F5F-DCC7-590E-961D6634A8E7}"/>
              </a:ext>
            </a:extLst>
          </p:cNvPr>
          <p:cNvSpPr>
            <a:spLocks noGrp="1"/>
          </p:cNvSpPr>
          <p:nvPr>
            <p:ph type="dt" sz="half" idx="10"/>
          </p:nvPr>
        </p:nvSpPr>
        <p:spPr/>
        <p:txBody>
          <a:bodyPr/>
          <a:lstStyle/>
          <a:p>
            <a:fld id="{3875C079-BD57-4787-A4E0-C1A189EBAFB5}" type="datetime1">
              <a:rPr lang="de-AT" smtClean="0"/>
              <a:t>27.12.2022</a:t>
            </a:fld>
            <a:endParaRPr lang="de-AT"/>
          </a:p>
        </p:txBody>
      </p:sp>
      <p:sp>
        <p:nvSpPr>
          <p:cNvPr id="4" name="Fußzeilenplatzhalter 3">
            <a:extLst>
              <a:ext uri="{FF2B5EF4-FFF2-40B4-BE49-F238E27FC236}">
                <a16:creationId xmlns:a16="http://schemas.microsoft.com/office/drawing/2014/main" id="{BA3C5559-BE94-A07F-3912-13A8D09A0EFD}"/>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7FC1FCF1-A167-9732-C425-BB20ABDD5DAE}"/>
              </a:ext>
            </a:extLst>
          </p:cNvPr>
          <p:cNvSpPr>
            <a:spLocks noGrp="1"/>
          </p:cNvSpPr>
          <p:nvPr>
            <p:ph type="sldNum" sz="quarter" idx="12"/>
          </p:nvPr>
        </p:nvSpPr>
        <p:spPr/>
        <p:txBody>
          <a:bodyPr/>
          <a:lstStyle/>
          <a:p>
            <a:fld id="{559FA4B0-65E0-4960-83D7-6DF2E04C51B8}" type="slidenum">
              <a:rPr lang="de-AT" smtClean="0"/>
              <a:t>‹Nr.›</a:t>
            </a:fld>
            <a:endParaRPr lang="de-AT"/>
          </a:p>
        </p:txBody>
      </p:sp>
    </p:spTree>
    <p:extLst>
      <p:ext uri="{BB962C8B-B14F-4D97-AF65-F5344CB8AC3E}">
        <p14:creationId xmlns:p14="http://schemas.microsoft.com/office/powerpoint/2010/main" val="579432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4C3FB12-8FCE-76A1-AD74-C5398107B171}"/>
              </a:ext>
            </a:extLst>
          </p:cNvPr>
          <p:cNvSpPr>
            <a:spLocks noGrp="1"/>
          </p:cNvSpPr>
          <p:nvPr>
            <p:ph type="dt" sz="half" idx="10"/>
          </p:nvPr>
        </p:nvSpPr>
        <p:spPr/>
        <p:txBody>
          <a:bodyPr/>
          <a:lstStyle/>
          <a:p>
            <a:fld id="{EC131C89-C85A-4811-A800-228FBDEDA2DB}" type="datetime1">
              <a:rPr lang="de-AT" smtClean="0"/>
              <a:t>27.12.2022</a:t>
            </a:fld>
            <a:endParaRPr lang="de-AT"/>
          </a:p>
        </p:txBody>
      </p:sp>
      <p:sp>
        <p:nvSpPr>
          <p:cNvPr id="3" name="Fußzeilenplatzhalter 2">
            <a:extLst>
              <a:ext uri="{FF2B5EF4-FFF2-40B4-BE49-F238E27FC236}">
                <a16:creationId xmlns:a16="http://schemas.microsoft.com/office/drawing/2014/main" id="{222D2F41-01E9-D443-C9AB-BA0B7F3C7936}"/>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ECC3D02C-C3C6-C932-5F21-BB9AF353020A}"/>
              </a:ext>
            </a:extLst>
          </p:cNvPr>
          <p:cNvSpPr>
            <a:spLocks noGrp="1"/>
          </p:cNvSpPr>
          <p:nvPr>
            <p:ph type="sldNum" sz="quarter" idx="12"/>
          </p:nvPr>
        </p:nvSpPr>
        <p:spPr/>
        <p:txBody>
          <a:bodyPr/>
          <a:lstStyle/>
          <a:p>
            <a:fld id="{559FA4B0-65E0-4960-83D7-6DF2E04C51B8}" type="slidenum">
              <a:rPr lang="de-AT" smtClean="0"/>
              <a:t>‹Nr.›</a:t>
            </a:fld>
            <a:endParaRPr lang="de-AT"/>
          </a:p>
        </p:txBody>
      </p:sp>
    </p:spTree>
    <p:extLst>
      <p:ext uri="{BB962C8B-B14F-4D97-AF65-F5344CB8AC3E}">
        <p14:creationId xmlns:p14="http://schemas.microsoft.com/office/powerpoint/2010/main" val="2046035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287017-1A6E-69F0-1DF0-D01C22D8801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CA1803BF-BB83-CF87-35B8-050B710446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2A96E3A6-6A5C-9478-CCF6-91AF5793AC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5DA7C66-BBB3-89E7-6E22-16DFF8843B4E}"/>
              </a:ext>
            </a:extLst>
          </p:cNvPr>
          <p:cNvSpPr>
            <a:spLocks noGrp="1"/>
          </p:cNvSpPr>
          <p:nvPr>
            <p:ph type="dt" sz="half" idx="10"/>
          </p:nvPr>
        </p:nvSpPr>
        <p:spPr/>
        <p:txBody>
          <a:bodyPr/>
          <a:lstStyle/>
          <a:p>
            <a:fld id="{B6F6D239-0B2A-499B-A414-D4A463574F86}" type="datetime1">
              <a:rPr lang="de-AT" smtClean="0"/>
              <a:t>27.12.2022</a:t>
            </a:fld>
            <a:endParaRPr lang="de-AT"/>
          </a:p>
        </p:txBody>
      </p:sp>
      <p:sp>
        <p:nvSpPr>
          <p:cNvPr id="6" name="Fußzeilenplatzhalter 5">
            <a:extLst>
              <a:ext uri="{FF2B5EF4-FFF2-40B4-BE49-F238E27FC236}">
                <a16:creationId xmlns:a16="http://schemas.microsoft.com/office/drawing/2014/main" id="{BE3D0547-4C62-0ABA-C860-A1A482590C2F}"/>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1D1D793-A3D2-A13F-3C48-016478466875}"/>
              </a:ext>
            </a:extLst>
          </p:cNvPr>
          <p:cNvSpPr>
            <a:spLocks noGrp="1"/>
          </p:cNvSpPr>
          <p:nvPr>
            <p:ph type="sldNum" sz="quarter" idx="12"/>
          </p:nvPr>
        </p:nvSpPr>
        <p:spPr/>
        <p:txBody>
          <a:bodyPr/>
          <a:lstStyle/>
          <a:p>
            <a:fld id="{559FA4B0-65E0-4960-83D7-6DF2E04C51B8}" type="slidenum">
              <a:rPr lang="de-AT" smtClean="0"/>
              <a:t>‹Nr.›</a:t>
            </a:fld>
            <a:endParaRPr lang="de-AT"/>
          </a:p>
        </p:txBody>
      </p:sp>
    </p:spTree>
    <p:extLst>
      <p:ext uri="{BB962C8B-B14F-4D97-AF65-F5344CB8AC3E}">
        <p14:creationId xmlns:p14="http://schemas.microsoft.com/office/powerpoint/2010/main" val="4165298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670506-D7F5-7389-7DA2-9E63F15E6DF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01EBCE90-B494-3BE3-5B08-5831BFE4A6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8D5D2698-8873-A4EA-ECCD-6B2983AAF3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DA4C4FA-92D0-2A06-4DA6-1C5A9E474E0C}"/>
              </a:ext>
            </a:extLst>
          </p:cNvPr>
          <p:cNvSpPr>
            <a:spLocks noGrp="1"/>
          </p:cNvSpPr>
          <p:nvPr>
            <p:ph type="dt" sz="half" idx="10"/>
          </p:nvPr>
        </p:nvSpPr>
        <p:spPr/>
        <p:txBody>
          <a:bodyPr/>
          <a:lstStyle/>
          <a:p>
            <a:fld id="{4F5C8BC0-377B-4C3E-812A-085C17E06512}" type="datetime1">
              <a:rPr lang="de-AT" smtClean="0"/>
              <a:t>27.12.2022</a:t>
            </a:fld>
            <a:endParaRPr lang="de-AT"/>
          </a:p>
        </p:txBody>
      </p:sp>
      <p:sp>
        <p:nvSpPr>
          <p:cNvPr id="6" name="Fußzeilenplatzhalter 5">
            <a:extLst>
              <a:ext uri="{FF2B5EF4-FFF2-40B4-BE49-F238E27FC236}">
                <a16:creationId xmlns:a16="http://schemas.microsoft.com/office/drawing/2014/main" id="{9C63D5B9-1D70-7217-920F-F8BB2035F20C}"/>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95461516-CC9C-2B0C-BDAF-DFC59776B9C7}"/>
              </a:ext>
            </a:extLst>
          </p:cNvPr>
          <p:cNvSpPr>
            <a:spLocks noGrp="1"/>
          </p:cNvSpPr>
          <p:nvPr>
            <p:ph type="sldNum" sz="quarter" idx="12"/>
          </p:nvPr>
        </p:nvSpPr>
        <p:spPr/>
        <p:txBody>
          <a:bodyPr/>
          <a:lstStyle/>
          <a:p>
            <a:fld id="{559FA4B0-65E0-4960-83D7-6DF2E04C51B8}" type="slidenum">
              <a:rPr lang="de-AT" smtClean="0"/>
              <a:t>‹Nr.›</a:t>
            </a:fld>
            <a:endParaRPr lang="de-AT"/>
          </a:p>
        </p:txBody>
      </p:sp>
    </p:spTree>
    <p:extLst>
      <p:ext uri="{BB962C8B-B14F-4D97-AF65-F5344CB8AC3E}">
        <p14:creationId xmlns:p14="http://schemas.microsoft.com/office/powerpoint/2010/main" val="138005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E690301-C167-A208-7B3B-82D3F3DC11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A9028E7E-5B4A-9F2B-5D08-9BEA02EE76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F61122E2-1A2F-E0F4-A9C1-8044BEB9F4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032F5D-1E21-40A4-B0F6-A5DDC8861E98}" type="datetime1">
              <a:rPr lang="de-AT" smtClean="0"/>
              <a:t>27.12.2022</a:t>
            </a:fld>
            <a:endParaRPr lang="de-AT"/>
          </a:p>
        </p:txBody>
      </p:sp>
      <p:sp>
        <p:nvSpPr>
          <p:cNvPr id="5" name="Fußzeilenplatzhalter 4">
            <a:extLst>
              <a:ext uri="{FF2B5EF4-FFF2-40B4-BE49-F238E27FC236}">
                <a16:creationId xmlns:a16="http://schemas.microsoft.com/office/drawing/2014/main" id="{89128750-771A-D5E7-3A02-439E8F67C6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91E70A53-20FA-661A-988A-4A5611CCA8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9FA4B0-65E0-4960-83D7-6DF2E04C51B8}" type="slidenum">
              <a:rPr lang="de-AT" smtClean="0"/>
              <a:t>‹Nr.›</a:t>
            </a:fld>
            <a:endParaRPr lang="de-AT"/>
          </a:p>
        </p:txBody>
      </p:sp>
    </p:spTree>
    <p:extLst>
      <p:ext uri="{BB962C8B-B14F-4D97-AF65-F5344CB8AC3E}">
        <p14:creationId xmlns:p14="http://schemas.microsoft.com/office/powerpoint/2010/main" val="4080882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F3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949E274-8C8C-0705-23A2-1AF3DC90C040}"/>
              </a:ext>
            </a:extLst>
          </p:cNvPr>
          <p:cNvSpPr>
            <a:spLocks noGrp="1"/>
          </p:cNvSpPr>
          <p:nvPr>
            <p:ph type="ctrTitle"/>
          </p:nvPr>
        </p:nvSpPr>
        <p:spPr>
          <a:xfrm>
            <a:off x="1848465" y="3524759"/>
            <a:ext cx="8495070" cy="1164450"/>
          </a:xfrm>
        </p:spPr>
        <p:txBody>
          <a:bodyPr anchor="b">
            <a:normAutofit/>
          </a:bodyPr>
          <a:lstStyle/>
          <a:p>
            <a:r>
              <a:rPr lang="de-AT" dirty="0" err="1">
                <a:solidFill>
                  <a:srgbClr val="FFFFFF"/>
                </a:solidFill>
              </a:rPr>
              <a:t>Tecwork</a:t>
            </a:r>
            <a:r>
              <a:rPr lang="de-AT" dirty="0">
                <a:solidFill>
                  <a:srgbClr val="FFFFFF"/>
                </a:solidFill>
              </a:rPr>
              <a:t> Agency GmbH</a:t>
            </a:r>
          </a:p>
        </p:txBody>
      </p:sp>
      <p:sp>
        <p:nvSpPr>
          <p:cNvPr id="3" name="Untertitel 2">
            <a:extLst>
              <a:ext uri="{FF2B5EF4-FFF2-40B4-BE49-F238E27FC236}">
                <a16:creationId xmlns:a16="http://schemas.microsoft.com/office/drawing/2014/main" id="{5901E6CF-2B38-FFD1-9EA8-4D000F97FAF1}"/>
              </a:ext>
            </a:extLst>
          </p:cNvPr>
          <p:cNvSpPr>
            <a:spLocks noGrp="1"/>
          </p:cNvSpPr>
          <p:nvPr>
            <p:ph type="subTitle" idx="1"/>
          </p:nvPr>
        </p:nvSpPr>
        <p:spPr>
          <a:xfrm>
            <a:off x="1848465" y="5258851"/>
            <a:ext cx="8495070" cy="904005"/>
          </a:xfrm>
        </p:spPr>
        <p:txBody>
          <a:bodyPr>
            <a:normAutofit/>
          </a:bodyPr>
          <a:lstStyle/>
          <a:p>
            <a:endParaRPr lang="de-AT">
              <a:solidFill>
                <a:srgbClr val="FFFFFF"/>
              </a:solidFill>
            </a:endParaRPr>
          </a:p>
          <a:p>
            <a:r>
              <a:rPr lang="de-AT">
                <a:solidFill>
                  <a:srgbClr val="FFFFFF"/>
                </a:solidFill>
              </a:rPr>
              <a:t>Personal für den Flugverkehr</a:t>
            </a:r>
          </a:p>
        </p:txBody>
      </p:sp>
      <p:sp>
        <p:nvSpPr>
          <p:cNvPr id="13" name="Oval 12">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rgbClr val="2A52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Personal aus Osteuropa Logo">
            <a:extLst>
              <a:ext uri="{FF2B5EF4-FFF2-40B4-BE49-F238E27FC236}">
                <a16:creationId xmlns:a16="http://schemas.microsoft.com/office/drawing/2014/main" id="{4F25859D-A761-4481-51AD-B4A518D7FB6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14950" y="1458892"/>
            <a:ext cx="1682198" cy="969403"/>
          </a:xfrm>
          <a:prstGeom prst="rect">
            <a:avLst/>
          </a:prstGeom>
          <a:noFill/>
          <a:extLst>
            <a:ext uri="{909E8E84-426E-40DD-AFC4-6F175D3DCCD1}">
              <a14:hiddenFill xmlns:a14="http://schemas.microsoft.com/office/drawing/2010/main">
                <a:solidFill>
                  <a:srgbClr val="FFFFFF"/>
                </a:solidFill>
              </a14:hiddenFill>
            </a:ext>
          </a:extLst>
        </p:spPr>
      </p:pic>
      <p:sp>
        <p:nvSpPr>
          <p:cNvPr id="5" name="Datumsplatzhalter 4">
            <a:extLst>
              <a:ext uri="{FF2B5EF4-FFF2-40B4-BE49-F238E27FC236}">
                <a16:creationId xmlns:a16="http://schemas.microsoft.com/office/drawing/2014/main" id="{F2D04AE7-F035-3B69-9995-494997BCA267}"/>
              </a:ext>
            </a:extLst>
          </p:cNvPr>
          <p:cNvSpPr>
            <a:spLocks noGrp="1"/>
          </p:cNvSpPr>
          <p:nvPr>
            <p:ph type="dt" sz="half" idx="10"/>
          </p:nvPr>
        </p:nvSpPr>
        <p:spPr>
          <a:xfrm>
            <a:off x="838200" y="6356350"/>
            <a:ext cx="2743200" cy="365125"/>
          </a:xfrm>
        </p:spPr>
        <p:txBody>
          <a:bodyPr>
            <a:normAutofit/>
          </a:bodyPr>
          <a:lstStyle/>
          <a:p>
            <a:pPr>
              <a:spcAft>
                <a:spcPts val="600"/>
              </a:spcAft>
            </a:pPr>
            <a:fld id="{18D5C83B-743B-45A9-9A71-5CB90FA1B969}" type="datetime1">
              <a:rPr lang="de-AT">
                <a:solidFill>
                  <a:prstClr val="white"/>
                </a:solidFill>
              </a:rPr>
              <a:pPr>
                <a:spcAft>
                  <a:spcPts val="600"/>
                </a:spcAft>
              </a:pPr>
              <a:t>27.12.2022</a:t>
            </a:fld>
            <a:endParaRPr lang="de-AT">
              <a:solidFill>
                <a:prstClr val="white"/>
              </a:solidFill>
            </a:endParaRPr>
          </a:p>
        </p:txBody>
      </p:sp>
      <p:sp>
        <p:nvSpPr>
          <p:cNvPr id="6" name="Foliennummernplatzhalter 5">
            <a:extLst>
              <a:ext uri="{FF2B5EF4-FFF2-40B4-BE49-F238E27FC236}">
                <a16:creationId xmlns:a16="http://schemas.microsoft.com/office/drawing/2014/main" id="{A7B95FD7-AD89-CC93-913D-86F5399AB114}"/>
              </a:ext>
            </a:extLst>
          </p:cNvPr>
          <p:cNvSpPr>
            <a:spLocks noGrp="1"/>
          </p:cNvSpPr>
          <p:nvPr>
            <p:ph type="sldNum" sz="quarter" idx="12"/>
          </p:nvPr>
        </p:nvSpPr>
        <p:spPr>
          <a:xfrm>
            <a:off x="8610600" y="6356350"/>
            <a:ext cx="2743200" cy="365125"/>
          </a:xfrm>
        </p:spPr>
        <p:txBody>
          <a:bodyPr>
            <a:normAutofit/>
          </a:bodyPr>
          <a:lstStyle/>
          <a:p>
            <a:pPr>
              <a:spcAft>
                <a:spcPts val="600"/>
              </a:spcAft>
            </a:pPr>
            <a:fld id="{559FA4B0-65E0-4960-83D7-6DF2E04C51B8}" type="slidenum">
              <a:rPr lang="de-AT">
                <a:solidFill>
                  <a:prstClr val="white"/>
                </a:solidFill>
              </a:rPr>
              <a:pPr>
                <a:spcAft>
                  <a:spcPts val="600"/>
                </a:spcAft>
              </a:pPr>
              <a:t>1</a:t>
            </a:fld>
            <a:endParaRPr lang="de-AT">
              <a:solidFill>
                <a:prstClr val="white"/>
              </a:solidFill>
            </a:endParaRPr>
          </a:p>
        </p:txBody>
      </p:sp>
    </p:spTree>
    <p:extLst>
      <p:ext uri="{BB962C8B-B14F-4D97-AF65-F5344CB8AC3E}">
        <p14:creationId xmlns:p14="http://schemas.microsoft.com/office/powerpoint/2010/main" val="1440770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53" name="Rectangle 104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Ein Bild, das Himmel, Transport, Flugzeug enthält.&#10;&#10;Automatisch generierte Beschreibung">
            <a:extLst>
              <a:ext uri="{FF2B5EF4-FFF2-40B4-BE49-F238E27FC236}">
                <a16:creationId xmlns:a16="http://schemas.microsoft.com/office/drawing/2014/main" id="{4EF4D305-78F9-6AC5-3ED7-3FE63DB40A40}"/>
              </a:ext>
            </a:extLst>
          </p:cNvPr>
          <p:cNvPicPr>
            <a:picLocks noChangeAspect="1"/>
          </p:cNvPicPr>
          <p:nvPr/>
        </p:nvPicPr>
        <p:blipFill rotWithShape="1">
          <a:blip r:embed="rId2">
            <a:extLst>
              <a:ext uri="{28A0092B-C50C-407E-A947-70E740481C1C}">
                <a14:useLocalDpi xmlns:a14="http://schemas.microsoft.com/office/drawing/2010/main" val="0"/>
              </a:ext>
            </a:extLst>
          </a:blip>
          <a:srcRect t="179" b="1996"/>
          <a:stretch/>
        </p:blipFill>
        <p:spPr>
          <a:xfrm>
            <a:off x="1" y="10"/>
            <a:ext cx="9669642" cy="6857990"/>
          </a:xfrm>
          <a:prstGeom prst="rect">
            <a:avLst/>
          </a:prstGeom>
        </p:spPr>
      </p:pic>
      <p:sp>
        <p:nvSpPr>
          <p:cNvPr id="1054" name="Rectangle 104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BFB442BF-2568-663F-07D4-3C8BE6699953}"/>
              </a:ext>
            </a:extLst>
          </p:cNvPr>
          <p:cNvSpPr>
            <a:spLocks noGrp="1"/>
          </p:cNvSpPr>
          <p:nvPr>
            <p:ph type="title"/>
          </p:nvPr>
        </p:nvSpPr>
        <p:spPr>
          <a:xfrm>
            <a:off x="7531610" y="365125"/>
            <a:ext cx="3822189" cy="1899912"/>
          </a:xfrm>
        </p:spPr>
        <p:txBody>
          <a:bodyPr>
            <a:normAutofit/>
          </a:bodyPr>
          <a:lstStyle/>
          <a:p>
            <a:r>
              <a:rPr lang="de-AT" sz="4000"/>
              <a:t>Wir stellen Ihnen zur Verfügung:</a:t>
            </a:r>
          </a:p>
        </p:txBody>
      </p:sp>
      <p:sp>
        <p:nvSpPr>
          <p:cNvPr id="3" name="Untertitel 2">
            <a:extLst>
              <a:ext uri="{FF2B5EF4-FFF2-40B4-BE49-F238E27FC236}">
                <a16:creationId xmlns:a16="http://schemas.microsoft.com/office/drawing/2014/main" id="{0BCFE210-CB9A-60C7-4CB9-8368E369FD3B}"/>
              </a:ext>
            </a:extLst>
          </p:cNvPr>
          <p:cNvSpPr>
            <a:spLocks noGrp="1"/>
          </p:cNvSpPr>
          <p:nvPr>
            <p:ph idx="1"/>
          </p:nvPr>
        </p:nvSpPr>
        <p:spPr>
          <a:xfrm>
            <a:off x="7531610" y="2434201"/>
            <a:ext cx="3822189" cy="3742762"/>
          </a:xfrm>
        </p:spPr>
        <p:txBody>
          <a:bodyPr>
            <a:normAutofit/>
          </a:bodyPr>
          <a:lstStyle/>
          <a:p>
            <a:pPr marL="0" indent="0">
              <a:buNone/>
            </a:pPr>
            <a:r>
              <a:rPr lang="de-DE" sz="2000"/>
              <a:t>Personal mit verschiedenen Qualifikationen für:</a:t>
            </a:r>
          </a:p>
          <a:p>
            <a:r>
              <a:rPr lang="de-DE" sz="2000"/>
              <a:t>Ground Service</a:t>
            </a:r>
          </a:p>
          <a:p>
            <a:r>
              <a:rPr lang="de-DE" sz="2000"/>
              <a:t>Passenger Service</a:t>
            </a:r>
          </a:p>
          <a:p>
            <a:r>
              <a:rPr lang="de-DE" sz="2000"/>
              <a:t>Cargo Service</a:t>
            </a:r>
          </a:p>
          <a:p>
            <a:r>
              <a:rPr lang="de-DE" sz="2000"/>
              <a:t>Airport Service</a:t>
            </a:r>
          </a:p>
        </p:txBody>
      </p:sp>
      <p:sp>
        <p:nvSpPr>
          <p:cNvPr id="4" name="Datumsplatzhalter 3">
            <a:extLst>
              <a:ext uri="{FF2B5EF4-FFF2-40B4-BE49-F238E27FC236}">
                <a16:creationId xmlns:a16="http://schemas.microsoft.com/office/drawing/2014/main" id="{25F6E3A6-9F07-80AD-42AA-0BBC88970990}"/>
              </a:ext>
            </a:extLst>
          </p:cNvPr>
          <p:cNvSpPr>
            <a:spLocks noGrp="1"/>
          </p:cNvSpPr>
          <p:nvPr>
            <p:ph type="dt" sz="half" idx="10"/>
          </p:nvPr>
        </p:nvSpPr>
        <p:spPr>
          <a:xfrm>
            <a:off x="838200" y="6356350"/>
            <a:ext cx="2743200" cy="365125"/>
          </a:xfrm>
        </p:spPr>
        <p:txBody>
          <a:bodyPr>
            <a:normAutofit/>
          </a:bodyPr>
          <a:lstStyle/>
          <a:p>
            <a:pPr>
              <a:spcAft>
                <a:spcPts val="600"/>
              </a:spcAft>
            </a:pPr>
            <a:fld id="{442AE8E1-2122-4ABA-8896-1D33C774575F}" type="datetime1">
              <a:rPr lang="de-AT" smtClean="0">
                <a:solidFill>
                  <a:srgbClr val="FFFFFF"/>
                </a:solidFill>
              </a:rPr>
              <a:pPr>
                <a:spcAft>
                  <a:spcPts val="600"/>
                </a:spcAft>
              </a:pPr>
              <a:t>27.12.2022</a:t>
            </a:fld>
            <a:endParaRPr lang="de-AT">
              <a:solidFill>
                <a:srgbClr val="FFFFFF"/>
              </a:solidFill>
            </a:endParaRPr>
          </a:p>
        </p:txBody>
      </p:sp>
      <p:sp>
        <p:nvSpPr>
          <p:cNvPr id="5" name="Foliennummernplatzhalter 4">
            <a:extLst>
              <a:ext uri="{FF2B5EF4-FFF2-40B4-BE49-F238E27FC236}">
                <a16:creationId xmlns:a16="http://schemas.microsoft.com/office/drawing/2014/main" id="{3BDE0427-2981-A6A3-4A4A-1ABF69C35780}"/>
              </a:ext>
            </a:extLst>
          </p:cNvPr>
          <p:cNvSpPr>
            <a:spLocks noGrp="1"/>
          </p:cNvSpPr>
          <p:nvPr>
            <p:ph type="sldNum" sz="quarter" idx="12"/>
          </p:nvPr>
        </p:nvSpPr>
        <p:spPr>
          <a:xfrm>
            <a:off x="8610600" y="6356350"/>
            <a:ext cx="2743200" cy="365125"/>
          </a:xfrm>
        </p:spPr>
        <p:txBody>
          <a:bodyPr>
            <a:normAutofit/>
          </a:bodyPr>
          <a:lstStyle/>
          <a:p>
            <a:pPr>
              <a:spcAft>
                <a:spcPts val="600"/>
              </a:spcAft>
            </a:pPr>
            <a:fld id="{551283F2-7D28-4DEB-9BD9-5EE7815F9C76}" type="slidenum">
              <a:rPr lang="de-AT" smtClean="0"/>
              <a:pPr>
                <a:spcAft>
                  <a:spcPts val="600"/>
                </a:spcAft>
              </a:pPr>
              <a:t>2</a:t>
            </a:fld>
            <a:endParaRPr lang="de-AT"/>
          </a:p>
        </p:txBody>
      </p:sp>
      <p:pic>
        <p:nvPicPr>
          <p:cNvPr id="1026" name="Picture 2" descr="Personal aus Osteuropa Logo">
            <a:extLst>
              <a:ext uri="{FF2B5EF4-FFF2-40B4-BE49-F238E27FC236}">
                <a16:creationId xmlns:a16="http://schemas.microsoft.com/office/drawing/2014/main" id="{AE52EF84-D1E8-3878-5793-AF5D5271C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1155" y="124170"/>
            <a:ext cx="112395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1138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3" name="Rectangle 106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65" name="Rectangle 106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Rectangle 106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Rectangle 106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Rectangle 107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3" name="Freeform: Shape 107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5" name="Rectangle 107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FB442BF-2568-663F-07D4-3C8BE6699953}"/>
              </a:ext>
            </a:extLst>
          </p:cNvPr>
          <p:cNvSpPr>
            <a:spLocks noGrp="1"/>
          </p:cNvSpPr>
          <p:nvPr>
            <p:ph type="title"/>
          </p:nvPr>
        </p:nvSpPr>
        <p:spPr>
          <a:xfrm>
            <a:off x="466722" y="586855"/>
            <a:ext cx="3201366" cy="3387497"/>
          </a:xfrm>
        </p:spPr>
        <p:txBody>
          <a:bodyPr anchor="b">
            <a:normAutofit/>
          </a:bodyPr>
          <a:lstStyle/>
          <a:p>
            <a:pPr algn="r"/>
            <a:r>
              <a:rPr lang="de-AT" sz="4000">
                <a:solidFill>
                  <a:srgbClr val="FFFFFF"/>
                </a:solidFill>
              </a:rPr>
              <a:t>Wofür stehen wir:</a:t>
            </a:r>
          </a:p>
        </p:txBody>
      </p:sp>
      <p:sp>
        <p:nvSpPr>
          <p:cNvPr id="1045" name="Untertitel 2">
            <a:extLst>
              <a:ext uri="{FF2B5EF4-FFF2-40B4-BE49-F238E27FC236}">
                <a16:creationId xmlns:a16="http://schemas.microsoft.com/office/drawing/2014/main" id="{0BCFE210-CB9A-60C7-4CB9-8368E369FD3B}"/>
              </a:ext>
            </a:extLst>
          </p:cNvPr>
          <p:cNvSpPr>
            <a:spLocks noGrp="1"/>
          </p:cNvSpPr>
          <p:nvPr>
            <p:ph idx="1"/>
          </p:nvPr>
        </p:nvSpPr>
        <p:spPr>
          <a:xfrm>
            <a:off x="4810259" y="649480"/>
            <a:ext cx="6555347" cy="5546047"/>
          </a:xfrm>
        </p:spPr>
        <p:txBody>
          <a:bodyPr anchor="ctr">
            <a:normAutofit/>
          </a:bodyPr>
          <a:lstStyle/>
          <a:p>
            <a:endParaRPr lang="de-AT" sz="2000"/>
          </a:p>
          <a:p>
            <a:r>
              <a:rPr lang="de-DE" sz="2000"/>
              <a:t>Tecwork Agency unterstützt Sie professionell und zuverlässig durch Arbeitnehmerüberlassung von fachkundigem und engagiertem Personal aus Osteuropa.</a:t>
            </a:r>
          </a:p>
          <a:p>
            <a:r>
              <a:rPr lang="de-DE" sz="2000"/>
              <a:t>Alle Mitarbeiter verfügen über die benötigten Qualifikationen und Sprachkenntnisse in Englisch oder Deutsch.</a:t>
            </a:r>
          </a:p>
          <a:p>
            <a:r>
              <a:rPr lang="de-DE" sz="2000"/>
              <a:t>Zusätzlich veranstalten wir online Sprachkurse in Deutsch mit dem Abschlusszertifikat auf dem Mindestniveau A2 am Goethe Institut.</a:t>
            </a:r>
          </a:p>
        </p:txBody>
      </p:sp>
      <p:sp>
        <p:nvSpPr>
          <p:cNvPr id="4" name="Datumsplatzhalter 3">
            <a:extLst>
              <a:ext uri="{FF2B5EF4-FFF2-40B4-BE49-F238E27FC236}">
                <a16:creationId xmlns:a16="http://schemas.microsoft.com/office/drawing/2014/main" id="{25F6E3A6-9F07-80AD-42AA-0BBC88970990}"/>
              </a:ext>
            </a:extLst>
          </p:cNvPr>
          <p:cNvSpPr>
            <a:spLocks noGrp="1"/>
          </p:cNvSpPr>
          <p:nvPr>
            <p:ph type="dt" sz="half" idx="10"/>
          </p:nvPr>
        </p:nvSpPr>
        <p:spPr>
          <a:xfrm>
            <a:off x="8970264" y="6455664"/>
            <a:ext cx="2743200" cy="365125"/>
          </a:xfrm>
        </p:spPr>
        <p:txBody>
          <a:bodyPr>
            <a:normAutofit/>
          </a:bodyPr>
          <a:lstStyle/>
          <a:p>
            <a:pPr algn="r">
              <a:spcAft>
                <a:spcPts val="600"/>
              </a:spcAft>
            </a:pPr>
            <a:fld id="{442AE8E1-2122-4ABA-8896-1D33C774575F}" type="datetime1">
              <a:rPr lang="de-AT" sz="1100">
                <a:solidFill>
                  <a:schemeClr val="tx1">
                    <a:lumMod val="50000"/>
                    <a:lumOff val="50000"/>
                  </a:schemeClr>
                </a:solidFill>
              </a:rPr>
              <a:pPr algn="r">
                <a:spcAft>
                  <a:spcPts val="600"/>
                </a:spcAft>
              </a:pPr>
              <a:t>27.12.2022</a:t>
            </a:fld>
            <a:endParaRPr lang="de-AT" sz="1100">
              <a:solidFill>
                <a:schemeClr val="tx1">
                  <a:lumMod val="50000"/>
                  <a:lumOff val="50000"/>
                </a:schemeClr>
              </a:solidFill>
            </a:endParaRPr>
          </a:p>
        </p:txBody>
      </p:sp>
      <p:sp>
        <p:nvSpPr>
          <p:cNvPr id="5" name="Foliennummernplatzhalter 4">
            <a:extLst>
              <a:ext uri="{FF2B5EF4-FFF2-40B4-BE49-F238E27FC236}">
                <a16:creationId xmlns:a16="http://schemas.microsoft.com/office/drawing/2014/main" id="{3BDE0427-2981-A6A3-4A4A-1ABF69C35780}"/>
              </a:ext>
            </a:extLst>
          </p:cNvPr>
          <p:cNvSpPr>
            <a:spLocks noGrp="1"/>
          </p:cNvSpPr>
          <p:nvPr>
            <p:ph type="sldNum" sz="quarter" idx="12"/>
          </p:nvPr>
        </p:nvSpPr>
        <p:spPr>
          <a:xfrm>
            <a:off x="11704320" y="6455664"/>
            <a:ext cx="448056" cy="365125"/>
          </a:xfrm>
        </p:spPr>
        <p:txBody>
          <a:bodyPr>
            <a:normAutofit/>
          </a:bodyPr>
          <a:lstStyle/>
          <a:p>
            <a:pPr>
              <a:spcAft>
                <a:spcPts val="600"/>
              </a:spcAft>
            </a:pPr>
            <a:fld id="{551283F2-7D28-4DEB-9BD9-5EE7815F9C76}" type="slidenum">
              <a:rPr lang="de-AT" sz="1100">
                <a:solidFill>
                  <a:schemeClr val="tx1">
                    <a:lumMod val="50000"/>
                    <a:lumOff val="50000"/>
                  </a:schemeClr>
                </a:solidFill>
              </a:rPr>
              <a:pPr>
                <a:spcAft>
                  <a:spcPts val="600"/>
                </a:spcAft>
              </a:pPr>
              <a:t>3</a:t>
            </a:fld>
            <a:endParaRPr lang="de-AT" sz="1100">
              <a:solidFill>
                <a:schemeClr val="tx1">
                  <a:lumMod val="50000"/>
                  <a:lumOff val="50000"/>
                </a:schemeClr>
              </a:solidFill>
            </a:endParaRPr>
          </a:p>
        </p:txBody>
      </p:sp>
      <p:pic>
        <p:nvPicPr>
          <p:cNvPr id="1026" name="Picture 2" descr="Personal aus Osteuropa Logo">
            <a:extLst>
              <a:ext uri="{FF2B5EF4-FFF2-40B4-BE49-F238E27FC236}">
                <a16:creationId xmlns:a16="http://schemas.microsoft.com/office/drawing/2014/main" id="{AE52EF84-D1E8-3878-5793-AF5D5271CE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1155" y="124170"/>
            <a:ext cx="112395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3781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3" name="Rectangle 103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1" name="Freeform: Shape 104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3" name="Rectangle 104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FB442BF-2568-663F-07D4-3C8BE6699953}"/>
              </a:ext>
            </a:extLst>
          </p:cNvPr>
          <p:cNvSpPr>
            <a:spLocks noGrp="1"/>
          </p:cNvSpPr>
          <p:nvPr>
            <p:ph type="title"/>
          </p:nvPr>
        </p:nvSpPr>
        <p:spPr>
          <a:xfrm>
            <a:off x="466722" y="586855"/>
            <a:ext cx="3201366" cy="3387497"/>
          </a:xfrm>
        </p:spPr>
        <p:txBody>
          <a:bodyPr anchor="b">
            <a:normAutofit/>
          </a:bodyPr>
          <a:lstStyle/>
          <a:p>
            <a:pPr algn="r"/>
            <a:r>
              <a:rPr lang="de-AT" sz="4000">
                <a:solidFill>
                  <a:srgbClr val="FFFFFF"/>
                </a:solidFill>
              </a:rPr>
              <a:t>Wofür stehen wir:</a:t>
            </a:r>
          </a:p>
        </p:txBody>
      </p:sp>
      <p:sp>
        <p:nvSpPr>
          <p:cNvPr id="3" name="Untertitel 2">
            <a:extLst>
              <a:ext uri="{FF2B5EF4-FFF2-40B4-BE49-F238E27FC236}">
                <a16:creationId xmlns:a16="http://schemas.microsoft.com/office/drawing/2014/main" id="{0BCFE210-CB9A-60C7-4CB9-8368E369FD3B}"/>
              </a:ext>
            </a:extLst>
          </p:cNvPr>
          <p:cNvSpPr>
            <a:spLocks noGrp="1"/>
          </p:cNvSpPr>
          <p:nvPr>
            <p:ph idx="1"/>
          </p:nvPr>
        </p:nvSpPr>
        <p:spPr>
          <a:xfrm>
            <a:off x="4810259" y="649480"/>
            <a:ext cx="6555347" cy="5546047"/>
          </a:xfrm>
        </p:spPr>
        <p:txBody>
          <a:bodyPr anchor="ctr">
            <a:normAutofit/>
          </a:bodyPr>
          <a:lstStyle/>
          <a:p>
            <a:r>
              <a:rPr lang="de-DE" sz="2000"/>
              <a:t>Bei Bedarf werden DGR-Schulungen bei IATA von uns gebucht und durch Mitarbeiter online absolviert. Abschluss mit dem IATA DGR Zertifikat.</a:t>
            </a:r>
          </a:p>
          <a:p>
            <a:r>
              <a:rPr lang="de-DE" sz="2000"/>
              <a:t>Wir verfügen über einen Bewerberpool von ca. 600 Mitarbeitern, ein Teil davon besitzt positive Zuverlässigkeitsprüfung und Arbeitserfahrung an deutschen Flughäfen.</a:t>
            </a:r>
          </a:p>
          <a:p>
            <a:endParaRPr lang="de-DE" sz="2000"/>
          </a:p>
        </p:txBody>
      </p:sp>
      <p:sp>
        <p:nvSpPr>
          <p:cNvPr id="4" name="Datumsplatzhalter 3">
            <a:extLst>
              <a:ext uri="{FF2B5EF4-FFF2-40B4-BE49-F238E27FC236}">
                <a16:creationId xmlns:a16="http://schemas.microsoft.com/office/drawing/2014/main" id="{25F6E3A6-9F07-80AD-42AA-0BBC88970990}"/>
              </a:ext>
            </a:extLst>
          </p:cNvPr>
          <p:cNvSpPr>
            <a:spLocks noGrp="1"/>
          </p:cNvSpPr>
          <p:nvPr>
            <p:ph type="dt" sz="half" idx="10"/>
          </p:nvPr>
        </p:nvSpPr>
        <p:spPr>
          <a:xfrm>
            <a:off x="8970264" y="6455664"/>
            <a:ext cx="2743200" cy="365125"/>
          </a:xfrm>
        </p:spPr>
        <p:txBody>
          <a:bodyPr>
            <a:normAutofit/>
          </a:bodyPr>
          <a:lstStyle/>
          <a:p>
            <a:pPr algn="r">
              <a:spcAft>
                <a:spcPts val="600"/>
              </a:spcAft>
            </a:pPr>
            <a:fld id="{442AE8E1-2122-4ABA-8896-1D33C774575F}" type="datetime1">
              <a:rPr lang="de-AT" sz="1100">
                <a:solidFill>
                  <a:schemeClr val="tx1">
                    <a:lumMod val="50000"/>
                    <a:lumOff val="50000"/>
                  </a:schemeClr>
                </a:solidFill>
              </a:rPr>
              <a:pPr algn="r">
                <a:spcAft>
                  <a:spcPts val="600"/>
                </a:spcAft>
              </a:pPr>
              <a:t>27.12.2022</a:t>
            </a:fld>
            <a:endParaRPr lang="de-AT" sz="1100">
              <a:solidFill>
                <a:schemeClr val="tx1">
                  <a:lumMod val="50000"/>
                  <a:lumOff val="50000"/>
                </a:schemeClr>
              </a:solidFill>
            </a:endParaRPr>
          </a:p>
        </p:txBody>
      </p:sp>
      <p:sp>
        <p:nvSpPr>
          <p:cNvPr id="5" name="Foliennummernplatzhalter 4">
            <a:extLst>
              <a:ext uri="{FF2B5EF4-FFF2-40B4-BE49-F238E27FC236}">
                <a16:creationId xmlns:a16="http://schemas.microsoft.com/office/drawing/2014/main" id="{3BDE0427-2981-A6A3-4A4A-1ABF69C35780}"/>
              </a:ext>
            </a:extLst>
          </p:cNvPr>
          <p:cNvSpPr>
            <a:spLocks noGrp="1"/>
          </p:cNvSpPr>
          <p:nvPr>
            <p:ph type="sldNum" sz="quarter" idx="12"/>
          </p:nvPr>
        </p:nvSpPr>
        <p:spPr>
          <a:xfrm>
            <a:off x="11704320" y="6455664"/>
            <a:ext cx="448056" cy="365125"/>
          </a:xfrm>
        </p:spPr>
        <p:txBody>
          <a:bodyPr>
            <a:normAutofit/>
          </a:bodyPr>
          <a:lstStyle/>
          <a:p>
            <a:pPr>
              <a:spcAft>
                <a:spcPts val="600"/>
              </a:spcAft>
            </a:pPr>
            <a:fld id="{551283F2-7D28-4DEB-9BD9-5EE7815F9C76}" type="slidenum">
              <a:rPr lang="de-AT" sz="1100">
                <a:solidFill>
                  <a:schemeClr val="tx1">
                    <a:lumMod val="50000"/>
                    <a:lumOff val="50000"/>
                  </a:schemeClr>
                </a:solidFill>
              </a:rPr>
              <a:pPr>
                <a:spcAft>
                  <a:spcPts val="600"/>
                </a:spcAft>
              </a:pPr>
              <a:t>4</a:t>
            </a:fld>
            <a:endParaRPr lang="de-AT" sz="1100">
              <a:solidFill>
                <a:schemeClr val="tx1">
                  <a:lumMod val="50000"/>
                  <a:lumOff val="50000"/>
                </a:schemeClr>
              </a:solidFill>
            </a:endParaRPr>
          </a:p>
        </p:txBody>
      </p:sp>
      <p:pic>
        <p:nvPicPr>
          <p:cNvPr id="1026" name="Picture 2" descr="Personal aus Osteuropa Logo">
            <a:extLst>
              <a:ext uri="{FF2B5EF4-FFF2-40B4-BE49-F238E27FC236}">
                <a16:creationId xmlns:a16="http://schemas.microsoft.com/office/drawing/2014/main" id="{AE52EF84-D1E8-3878-5793-AF5D5271CE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1155" y="124170"/>
            <a:ext cx="112395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281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3" name="Rectangle 103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1" name="Freeform: Shape 104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3" name="Rectangle 104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FB442BF-2568-663F-07D4-3C8BE6699953}"/>
              </a:ext>
            </a:extLst>
          </p:cNvPr>
          <p:cNvSpPr>
            <a:spLocks noGrp="1"/>
          </p:cNvSpPr>
          <p:nvPr>
            <p:ph type="title"/>
          </p:nvPr>
        </p:nvSpPr>
        <p:spPr>
          <a:xfrm>
            <a:off x="466722" y="586855"/>
            <a:ext cx="3201366" cy="3387497"/>
          </a:xfrm>
        </p:spPr>
        <p:txBody>
          <a:bodyPr anchor="b">
            <a:normAutofit/>
          </a:bodyPr>
          <a:lstStyle/>
          <a:p>
            <a:pPr algn="r"/>
            <a:r>
              <a:rPr lang="de-AT" sz="4000">
                <a:solidFill>
                  <a:srgbClr val="FFFFFF"/>
                </a:solidFill>
              </a:rPr>
              <a:t>Rekrutierung:</a:t>
            </a:r>
          </a:p>
        </p:txBody>
      </p:sp>
      <p:sp>
        <p:nvSpPr>
          <p:cNvPr id="3" name="Untertitel 2">
            <a:extLst>
              <a:ext uri="{FF2B5EF4-FFF2-40B4-BE49-F238E27FC236}">
                <a16:creationId xmlns:a16="http://schemas.microsoft.com/office/drawing/2014/main" id="{0BCFE210-CB9A-60C7-4CB9-8368E369FD3B}"/>
              </a:ext>
            </a:extLst>
          </p:cNvPr>
          <p:cNvSpPr>
            <a:spLocks noGrp="1"/>
          </p:cNvSpPr>
          <p:nvPr>
            <p:ph idx="1"/>
          </p:nvPr>
        </p:nvSpPr>
        <p:spPr>
          <a:xfrm>
            <a:off x="4810259" y="649480"/>
            <a:ext cx="6555347" cy="5546047"/>
          </a:xfrm>
        </p:spPr>
        <p:txBody>
          <a:bodyPr anchor="ctr">
            <a:normAutofit/>
          </a:bodyPr>
          <a:lstStyle/>
          <a:p>
            <a:r>
              <a:rPr lang="de-DE" sz="2000" dirty="0"/>
              <a:t>Wir legen viel Wert auf die hohe Qualität des Recruitings.</a:t>
            </a:r>
          </a:p>
          <a:p>
            <a:r>
              <a:rPr lang="de-DE" sz="2000" dirty="0"/>
              <a:t>Bezeichnend dafür ist, dass alle Mitarbeiter direkt vor Ort durch persönliche Vorstellungsgespräche ausgewählt werden.</a:t>
            </a:r>
          </a:p>
          <a:p>
            <a:r>
              <a:rPr lang="de-DE" sz="2000" dirty="0"/>
              <a:t>Dabei wird darauf geachtet, dass nur erfahrenes und genau auf das Anforderungsprofil passende Personal an unsere Kunden überlassen  wird. Dadurch können wir solche Qualitäten von Arbeitnehmern wie Leistungsfähigkeit und Potenzial im gegebenen Job gewährleisten und erleichtern damit die Arbeit unserer Auftraggeber bei der Suche nach passenden Kandidaten.</a:t>
            </a:r>
          </a:p>
          <a:p>
            <a:endParaRPr lang="de-DE" sz="2000" dirty="0"/>
          </a:p>
          <a:p>
            <a:endParaRPr lang="de-DE" sz="2000" dirty="0"/>
          </a:p>
        </p:txBody>
      </p:sp>
      <p:sp>
        <p:nvSpPr>
          <p:cNvPr id="4" name="Datumsplatzhalter 3">
            <a:extLst>
              <a:ext uri="{FF2B5EF4-FFF2-40B4-BE49-F238E27FC236}">
                <a16:creationId xmlns:a16="http://schemas.microsoft.com/office/drawing/2014/main" id="{25F6E3A6-9F07-80AD-42AA-0BBC88970990}"/>
              </a:ext>
            </a:extLst>
          </p:cNvPr>
          <p:cNvSpPr>
            <a:spLocks noGrp="1"/>
          </p:cNvSpPr>
          <p:nvPr>
            <p:ph type="dt" sz="half" idx="10"/>
          </p:nvPr>
        </p:nvSpPr>
        <p:spPr>
          <a:xfrm>
            <a:off x="8970264" y="6455664"/>
            <a:ext cx="2743200" cy="365125"/>
          </a:xfrm>
        </p:spPr>
        <p:txBody>
          <a:bodyPr>
            <a:normAutofit/>
          </a:bodyPr>
          <a:lstStyle/>
          <a:p>
            <a:pPr algn="r">
              <a:spcAft>
                <a:spcPts val="600"/>
              </a:spcAft>
            </a:pPr>
            <a:fld id="{442AE8E1-2122-4ABA-8896-1D33C774575F}" type="datetime1">
              <a:rPr lang="de-AT" sz="1100">
                <a:solidFill>
                  <a:schemeClr val="tx1">
                    <a:lumMod val="50000"/>
                    <a:lumOff val="50000"/>
                  </a:schemeClr>
                </a:solidFill>
              </a:rPr>
              <a:pPr algn="r">
                <a:spcAft>
                  <a:spcPts val="600"/>
                </a:spcAft>
              </a:pPr>
              <a:t>27.12.2022</a:t>
            </a:fld>
            <a:endParaRPr lang="de-AT" sz="1100">
              <a:solidFill>
                <a:schemeClr val="tx1">
                  <a:lumMod val="50000"/>
                  <a:lumOff val="50000"/>
                </a:schemeClr>
              </a:solidFill>
            </a:endParaRPr>
          </a:p>
        </p:txBody>
      </p:sp>
      <p:sp>
        <p:nvSpPr>
          <p:cNvPr id="5" name="Foliennummernplatzhalter 4">
            <a:extLst>
              <a:ext uri="{FF2B5EF4-FFF2-40B4-BE49-F238E27FC236}">
                <a16:creationId xmlns:a16="http://schemas.microsoft.com/office/drawing/2014/main" id="{3BDE0427-2981-A6A3-4A4A-1ABF69C35780}"/>
              </a:ext>
            </a:extLst>
          </p:cNvPr>
          <p:cNvSpPr>
            <a:spLocks noGrp="1"/>
          </p:cNvSpPr>
          <p:nvPr>
            <p:ph type="sldNum" sz="quarter" idx="12"/>
          </p:nvPr>
        </p:nvSpPr>
        <p:spPr>
          <a:xfrm>
            <a:off x="11704320" y="6455664"/>
            <a:ext cx="448056" cy="365125"/>
          </a:xfrm>
        </p:spPr>
        <p:txBody>
          <a:bodyPr>
            <a:normAutofit/>
          </a:bodyPr>
          <a:lstStyle/>
          <a:p>
            <a:pPr>
              <a:spcAft>
                <a:spcPts val="600"/>
              </a:spcAft>
            </a:pPr>
            <a:fld id="{551283F2-7D28-4DEB-9BD9-5EE7815F9C76}" type="slidenum">
              <a:rPr lang="de-AT" sz="1100">
                <a:solidFill>
                  <a:schemeClr val="tx1">
                    <a:lumMod val="50000"/>
                    <a:lumOff val="50000"/>
                  </a:schemeClr>
                </a:solidFill>
              </a:rPr>
              <a:pPr>
                <a:spcAft>
                  <a:spcPts val="600"/>
                </a:spcAft>
              </a:pPr>
              <a:t>5</a:t>
            </a:fld>
            <a:endParaRPr lang="de-AT" sz="1100">
              <a:solidFill>
                <a:schemeClr val="tx1">
                  <a:lumMod val="50000"/>
                  <a:lumOff val="50000"/>
                </a:schemeClr>
              </a:solidFill>
            </a:endParaRPr>
          </a:p>
        </p:txBody>
      </p:sp>
      <p:pic>
        <p:nvPicPr>
          <p:cNvPr id="1026" name="Picture 2" descr="Personal aus Osteuropa Logo">
            <a:extLst>
              <a:ext uri="{FF2B5EF4-FFF2-40B4-BE49-F238E27FC236}">
                <a16:creationId xmlns:a16="http://schemas.microsoft.com/office/drawing/2014/main" id="{AE52EF84-D1E8-3878-5793-AF5D5271CE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1155" y="124170"/>
            <a:ext cx="112395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9622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14" name="Rectangle 1081">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descr="Ein Bild, das Text, draußen, Gebäude, Himmel enthält.&#10;&#10;Automatisch generierte Beschreibung">
            <a:extLst>
              <a:ext uri="{FF2B5EF4-FFF2-40B4-BE49-F238E27FC236}">
                <a16:creationId xmlns:a16="http://schemas.microsoft.com/office/drawing/2014/main" id="{D1F00CA2-6F07-B68B-7EFC-87809866B029}"/>
              </a:ext>
            </a:extLst>
          </p:cNvPr>
          <p:cNvPicPr>
            <a:picLocks noChangeAspect="1"/>
          </p:cNvPicPr>
          <p:nvPr/>
        </p:nvPicPr>
        <p:blipFill rotWithShape="1">
          <a:blip r:embed="rId2">
            <a:alphaModFix amt="45000"/>
            <a:extLst>
              <a:ext uri="{28A0092B-C50C-407E-A947-70E740481C1C}">
                <a14:useLocalDpi xmlns:a14="http://schemas.microsoft.com/office/drawing/2010/main" val="0"/>
              </a:ext>
            </a:extLst>
          </a:blip>
          <a:srcRect t="1747"/>
          <a:stretch/>
        </p:blipFill>
        <p:spPr>
          <a:xfrm>
            <a:off x="20" y="10"/>
            <a:ext cx="12191980" cy="6857990"/>
          </a:xfrm>
          <a:prstGeom prst="rect">
            <a:avLst/>
          </a:prstGeom>
        </p:spPr>
      </p:pic>
      <p:sp>
        <p:nvSpPr>
          <p:cNvPr id="1115" name="Rectangle 1083">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el 1">
            <a:extLst>
              <a:ext uri="{FF2B5EF4-FFF2-40B4-BE49-F238E27FC236}">
                <a16:creationId xmlns:a16="http://schemas.microsoft.com/office/drawing/2014/main" id="{BFB442BF-2568-663F-07D4-3C8BE6699953}"/>
              </a:ext>
            </a:extLst>
          </p:cNvPr>
          <p:cNvSpPr>
            <a:spLocks noGrp="1"/>
          </p:cNvSpPr>
          <p:nvPr>
            <p:ph type="ctrTitle"/>
          </p:nvPr>
        </p:nvSpPr>
        <p:spPr>
          <a:xfrm>
            <a:off x="1769532" y="1695576"/>
            <a:ext cx="8652938" cy="2857191"/>
          </a:xfrm>
        </p:spPr>
        <p:txBody>
          <a:bodyPr vert="horz" lIns="91440" tIns="45720" rIns="91440" bIns="45720" rtlCol="0" anchor="ctr">
            <a:normAutofit fontScale="90000"/>
          </a:bodyPr>
          <a:lstStyle/>
          <a:p>
            <a:r>
              <a:rPr lang="en-US" sz="2000"/>
              <a:t>Tecwork Agency GmbH</a:t>
            </a:r>
            <a:br>
              <a:rPr lang="en-US" sz="2000"/>
            </a:br>
            <a:br>
              <a:rPr lang="en-US" sz="2000"/>
            </a:br>
            <a:r>
              <a:rPr lang="en-US" sz="2000"/>
              <a:t>Kontakt:</a:t>
            </a:r>
            <a:br>
              <a:rPr lang="en-US" sz="2000"/>
            </a:br>
            <a:r>
              <a:rPr lang="en-US" sz="2000"/>
              <a:t>Julia Kozlova</a:t>
            </a:r>
            <a:br>
              <a:rPr lang="en-US" sz="2000"/>
            </a:br>
            <a:r>
              <a:rPr lang="en-US" sz="2000"/>
              <a:t>Webergasse 1</a:t>
            </a:r>
            <a:br>
              <a:rPr lang="en-US" sz="2000"/>
            </a:br>
            <a:r>
              <a:rPr lang="en-US" sz="2000"/>
              <a:t>6370 Kitzbühel</a:t>
            </a:r>
            <a:br>
              <a:rPr lang="en-US" sz="2000"/>
            </a:br>
            <a:r>
              <a:rPr lang="en-US" sz="2000"/>
              <a:t>Österreich</a:t>
            </a:r>
            <a:br>
              <a:rPr lang="en-US" sz="2000"/>
            </a:br>
            <a:r>
              <a:rPr lang="en-US" sz="2000"/>
              <a:t>Tel.: 0043(0)6604713255</a:t>
            </a:r>
            <a:br>
              <a:rPr lang="en-US" sz="2000"/>
            </a:br>
            <a:r>
              <a:rPr lang="en-US" sz="2000"/>
              <a:t>E-Mail: tecwork.agency@gmail.com</a:t>
            </a:r>
            <a:br>
              <a:rPr lang="en-US" sz="2000"/>
            </a:br>
            <a:r>
              <a:rPr lang="en-US" sz="2000"/>
              <a:t>Web: www.tecwork-agency.eu</a:t>
            </a:r>
            <a:br>
              <a:rPr lang="en-US" sz="2000"/>
            </a:br>
            <a:r>
              <a:rPr lang="en-US" sz="2000"/>
              <a:t>Web: www.personal-osteuropa.net</a:t>
            </a:r>
          </a:p>
        </p:txBody>
      </p:sp>
      <p:sp>
        <p:nvSpPr>
          <p:cNvPr id="1116" name="Rectangle 1085">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
        <p:nvSpPr>
          <p:cNvPr id="3" name="Datumsplatzhalter 2">
            <a:extLst>
              <a:ext uri="{FF2B5EF4-FFF2-40B4-BE49-F238E27FC236}">
                <a16:creationId xmlns:a16="http://schemas.microsoft.com/office/drawing/2014/main" id="{19C5F6C1-945F-D63E-242D-807BD0A2D06B}"/>
              </a:ext>
            </a:extLst>
          </p:cNvPr>
          <p:cNvSpPr>
            <a:spLocks noGrp="1"/>
          </p:cNvSpPr>
          <p:nvPr>
            <p:ph type="dt" sz="half" idx="10"/>
          </p:nvPr>
        </p:nvSpPr>
        <p:spPr>
          <a:xfrm>
            <a:off x="838200" y="6356350"/>
            <a:ext cx="2743200" cy="365125"/>
          </a:xfrm>
        </p:spPr>
        <p:txBody>
          <a:bodyPr vert="horz" lIns="91440" tIns="45720" rIns="91440" bIns="45720" rtlCol="0">
            <a:normAutofit/>
          </a:bodyPr>
          <a:lstStyle/>
          <a:p>
            <a:pPr defTabSz="457200">
              <a:spcAft>
                <a:spcPts val="600"/>
              </a:spcAft>
            </a:pPr>
            <a:fld id="{3B97E20C-94ED-47FD-B7E3-A87852DE5F69}" type="datetime1">
              <a:rPr lang="en-US">
                <a:solidFill>
                  <a:schemeClr val="tx1"/>
                </a:solidFill>
              </a:rPr>
              <a:pPr defTabSz="457200">
                <a:spcAft>
                  <a:spcPts val="600"/>
                </a:spcAft>
              </a:pPr>
              <a:t>12/29/2022</a:t>
            </a:fld>
            <a:endParaRPr lang="en-US">
              <a:solidFill>
                <a:schemeClr val="tx1"/>
              </a:solidFill>
            </a:endParaRPr>
          </a:p>
        </p:txBody>
      </p:sp>
      <p:sp>
        <p:nvSpPr>
          <p:cNvPr id="4" name="Foliennummernplatzhalter 3">
            <a:extLst>
              <a:ext uri="{FF2B5EF4-FFF2-40B4-BE49-F238E27FC236}">
                <a16:creationId xmlns:a16="http://schemas.microsoft.com/office/drawing/2014/main" id="{3391BBE8-9516-8701-8F68-1E2F879E5111}"/>
              </a:ext>
            </a:extLst>
          </p:cNvPr>
          <p:cNvSpPr>
            <a:spLocks noGrp="1"/>
          </p:cNvSpPr>
          <p:nvPr>
            <p:ph type="sldNum" sz="quarter" idx="12"/>
          </p:nvPr>
        </p:nvSpPr>
        <p:spPr>
          <a:xfrm>
            <a:off x="8610600" y="6356350"/>
            <a:ext cx="2743200" cy="365125"/>
          </a:xfrm>
          <a:prstGeom prst="ellipse">
            <a:avLst/>
          </a:prstGeom>
        </p:spPr>
        <p:txBody>
          <a:bodyPr vert="horz" lIns="91440" tIns="45720" rIns="91440" bIns="45720" rtlCol="0">
            <a:normAutofit/>
          </a:bodyPr>
          <a:lstStyle/>
          <a:p>
            <a:pPr defTabSz="457200">
              <a:lnSpc>
                <a:spcPct val="90000"/>
              </a:lnSpc>
              <a:spcAft>
                <a:spcPts val="600"/>
              </a:spcAft>
            </a:pPr>
            <a:fld id="{551283F2-7D28-4DEB-9BD9-5EE7815F9C76}" type="slidenum">
              <a:rPr lang="en-US">
                <a:solidFill>
                  <a:schemeClr val="tx1"/>
                </a:solidFill>
              </a:rPr>
              <a:pPr defTabSz="457200">
                <a:lnSpc>
                  <a:spcPct val="90000"/>
                </a:lnSpc>
                <a:spcAft>
                  <a:spcPts val="600"/>
                </a:spcAft>
              </a:pPr>
              <a:t>6</a:t>
            </a:fld>
            <a:endParaRPr lang="en-US">
              <a:solidFill>
                <a:schemeClr val="tx1"/>
              </a:solidFill>
            </a:endParaRPr>
          </a:p>
        </p:txBody>
      </p:sp>
      <p:pic>
        <p:nvPicPr>
          <p:cNvPr id="1026" name="Picture 2" descr="Personal aus Osteuropa Logo">
            <a:extLst>
              <a:ext uri="{FF2B5EF4-FFF2-40B4-BE49-F238E27FC236}">
                <a16:creationId xmlns:a16="http://schemas.microsoft.com/office/drawing/2014/main" id="{AE52EF84-D1E8-3878-5793-AF5D5271C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1155" y="124170"/>
            <a:ext cx="112395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1511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268</Words>
  <Application>Microsoft Office PowerPoint</Application>
  <PresentationFormat>Breitbild</PresentationFormat>
  <Paragraphs>34</Paragraphs>
  <Slides>6</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6</vt:i4>
      </vt:variant>
    </vt:vector>
  </HeadingPairs>
  <TitlesOfParts>
    <vt:vector size="10" baseType="lpstr">
      <vt:lpstr>Arial</vt:lpstr>
      <vt:lpstr>Calibri</vt:lpstr>
      <vt:lpstr>Calibri Light</vt:lpstr>
      <vt:lpstr>Office</vt:lpstr>
      <vt:lpstr>Tecwork Agency GmbH</vt:lpstr>
      <vt:lpstr>Wir stellen Ihnen zur Verfügung:</vt:lpstr>
      <vt:lpstr>Wofür stehen wir:</vt:lpstr>
      <vt:lpstr>Wofür stehen wir:</vt:lpstr>
      <vt:lpstr>Rekrutierung:</vt:lpstr>
      <vt:lpstr>Tecwork Agency GmbH  Kontakt: Julia Kozlova Webergasse 1 6370 Kitzbühel Österreich Tel.: 0043(0)6604713255 E-Mail: tecwork.agency@gmail.com Web: www.tecwork-agency.eu Web: www.personal-osteuropa.net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Tecwork Agency GmbH</dc:title>
  <dc:creator>Alexander Haid</dc:creator>
  <cp:lastModifiedBy>Alexander Haid</cp:lastModifiedBy>
  <cp:revision>1</cp:revision>
  <dcterms:created xsi:type="dcterms:W3CDTF">2022-12-22T13:08:37Z</dcterms:created>
  <dcterms:modified xsi:type="dcterms:W3CDTF">2022-12-29T14:06:42Z</dcterms:modified>
</cp:coreProperties>
</file>