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4" r:id="rId4"/>
    <p:sldId id="261" r:id="rId5"/>
    <p:sldId id="259" r:id="rId6"/>
    <p:sldId id="262"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1974E-D3F8-4DD6-B43D-CFCB302413E9}" v="2" dt="2023-03-09T11:34:39.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Haid" userId="45d723a472804a3f" providerId="LiveId" clId="{FC988B2C-48F9-40A7-AACE-2D96C498391F}"/>
    <pc:docChg chg="undo redo custSel mod addSld delSld modSld sldOrd modMainMaster">
      <pc:chgData name="Alexander Haid" userId="45d723a472804a3f" providerId="LiveId" clId="{FC988B2C-48F9-40A7-AACE-2D96C498391F}" dt="2022-12-29T16:04:19.009" v="2095"/>
      <pc:docMkLst>
        <pc:docMk/>
      </pc:docMkLst>
      <pc:sldChg chg="addSp delSp modSp mod modTransition setBg delDesignElem">
        <pc:chgData name="Alexander Haid" userId="45d723a472804a3f" providerId="LiveId" clId="{FC988B2C-48F9-40A7-AACE-2D96C498391F}" dt="2022-12-29T08:39:48.608" v="1464"/>
        <pc:sldMkLst>
          <pc:docMk/>
          <pc:sldMk cId="1297480221" sldId="256"/>
        </pc:sldMkLst>
        <pc:spChg chg="mod">
          <ac:chgData name="Alexander Haid" userId="45d723a472804a3f" providerId="LiveId" clId="{FC988B2C-48F9-40A7-AACE-2D96C498391F}" dt="2022-12-29T08:33:21.076" v="1414" actId="26606"/>
          <ac:spMkLst>
            <pc:docMk/>
            <pc:sldMk cId="1297480221" sldId="256"/>
            <ac:spMk id="2" creationId="{BFB442BF-2568-663F-07D4-3C8BE6699953}"/>
          </ac:spMkLst>
        </pc:spChg>
        <pc:spChg chg="mod">
          <ac:chgData name="Alexander Haid" userId="45d723a472804a3f" providerId="LiveId" clId="{FC988B2C-48F9-40A7-AACE-2D96C498391F}" dt="2022-12-29T08:33:21.076" v="1414" actId="26606"/>
          <ac:spMkLst>
            <pc:docMk/>
            <pc:sldMk cId="1297480221" sldId="256"/>
            <ac:spMk id="3" creationId="{0BCFE210-CB9A-60C7-4CB9-8368E369FD3B}"/>
          </ac:spMkLst>
        </pc:spChg>
        <pc:spChg chg="mod">
          <ac:chgData name="Alexander Haid" userId="45d723a472804a3f" providerId="LiveId" clId="{FC988B2C-48F9-40A7-AACE-2D96C498391F}" dt="2022-12-29T08:33:21.076" v="1414" actId="26606"/>
          <ac:spMkLst>
            <pc:docMk/>
            <pc:sldMk cId="1297480221" sldId="256"/>
            <ac:spMk id="4" creationId="{2E3D24C2-4AC4-3B64-FF84-C28573A80FDE}"/>
          </ac:spMkLst>
        </pc:spChg>
        <pc:spChg chg="mod ord">
          <ac:chgData name="Alexander Haid" userId="45d723a472804a3f" providerId="LiveId" clId="{FC988B2C-48F9-40A7-AACE-2D96C498391F}" dt="2022-12-29T08:39:48.608" v="1464"/>
          <ac:spMkLst>
            <pc:docMk/>
            <pc:sldMk cId="1297480221" sldId="256"/>
            <ac:spMk id="5" creationId="{A5C7CE65-E61F-D21A-4DFF-729F79CC01E3}"/>
          </ac:spMkLst>
        </pc:spChg>
        <pc:spChg chg="add del">
          <ac:chgData name="Alexander Haid" userId="45d723a472804a3f" providerId="LiveId" clId="{FC988B2C-48F9-40A7-AACE-2D96C498391F}" dt="2022-12-29T08:33:05.925" v="1409" actId="26606"/>
          <ac:spMkLst>
            <pc:docMk/>
            <pc:sldMk cId="1297480221" sldId="256"/>
            <ac:spMk id="1031" creationId="{7ADD6C35-4B10-4BFC-BAD6-56B49A790F4B}"/>
          </ac:spMkLst>
        </pc:spChg>
        <pc:spChg chg="add del">
          <ac:chgData name="Alexander Haid" userId="45d723a472804a3f" providerId="LiveId" clId="{FC988B2C-48F9-40A7-AACE-2D96C498391F}" dt="2022-12-29T08:33:19.437" v="1411" actId="26606"/>
          <ac:spMkLst>
            <pc:docMk/>
            <pc:sldMk cId="1297480221" sldId="256"/>
            <ac:spMk id="1046" creationId="{42AC59C3-83C3-4034-BB94-10236DACC08C}"/>
          </ac:spMkLst>
        </pc:spChg>
        <pc:spChg chg="add del">
          <ac:chgData name="Alexander Haid" userId="45d723a472804a3f" providerId="LiveId" clId="{FC988B2C-48F9-40A7-AACE-2D96C498391F}" dt="2022-12-29T08:33:19.437" v="1411" actId="26606"/>
          <ac:spMkLst>
            <pc:docMk/>
            <pc:sldMk cId="1297480221" sldId="256"/>
            <ac:spMk id="1047" creationId="{CBD3CA6B-6DC5-4402-A8F7-AC4EC7F44137}"/>
          </ac:spMkLst>
        </pc:spChg>
        <pc:spChg chg="add del">
          <ac:chgData name="Alexander Haid" userId="45d723a472804a3f" providerId="LiveId" clId="{FC988B2C-48F9-40A7-AACE-2D96C498391F}" dt="2022-12-29T08:33:19.437" v="1411" actId="26606"/>
          <ac:spMkLst>
            <pc:docMk/>
            <pc:sldMk cId="1297480221" sldId="256"/>
            <ac:spMk id="1048" creationId="{5A92BC41-5AE1-432E-87C7-12BF9E03D928}"/>
          </ac:spMkLst>
        </pc:spChg>
        <pc:spChg chg="add del">
          <ac:chgData name="Alexander Haid" userId="45d723a472804a3f" providerId="LiveId" clId="{FC988B2C-48F9-40A7-AACE-2D96C498391F}" dt="2022-12-29T08:33:21.076" v="1413" actId="26606"/>
          <ac:spMkLst>
            <pc:docMk/>
            <pc:sldMk cId="1297480221" sldId="256"/>
            <ac:spMk id="1051" creationId="{51E97C3D-86C0-41DC-9F8A-476CC05E5D78}"/>
          </ac:spMkLst>
        </pc:spChg>
        <pc:spChg chg="add del">
          <ac:chgData name="Alexander Haid" userId="45d723a472804a3f" providerId="LiveId" clId="{FC988B2C-48F9-40A7-AACE-2D96C498391F}" dt="2022-12-29T08:33:21.076" v="1413" actId="26606"/>
          <ac:spMkLst>
            <pc:docMk/>
            <pc:sldMk cId="1297480221" sldId="256"/>
            <ac:spMk id="1052" creationId="{309C9282-EF05-4BDC-AEC6-69DA837C6BAD}"/>
          </ac:spMkLst>
        </pc:spChg>
        <pc:spChg chg="add del">
          <ac:chgData name="Alexander Haid" userId="45d723a472804a3f" providerId="LiveId" clId="{FC988B2C-48F9-40A7-AACE-2D96C498391F}" dt="2022-12-29T08:39:48.608" v="1464"/>
          <ac:spMkLst>
            <pc:docMk/>
            <pc:sldMk cId="1297480221" sldId="256"/>
            <ac:spMk id="1054" creationId="{A29398BB-6F62-472B-88B2-8D942FEBFB20}"/>
          </ac:spMkLst>
        </pc:spChg>
        <pc:spChg chg="add del">
          <ac:chgData name="Alexander Haid" userId="45d723a472804a3f" providerId="LiveId" clId="{FC988B2C-48F9-40A7-AACE-2D96C498391F}" dt="2022-12-29T08:39:48.608" v="1464"/>
          <ac:spMkLst>
            <pc:docMk/>
            <pc:sldMk cId="1297480221" sldId="256"/>
            <ac:spMk id="1055" creationId="{0F076673-2450-47A0-8561-8A207DE17E0B}"/>
          </ac:spMkLst>
        </pc:spChg>
        <pc:grpChg chg="add del">
          <ac:chgData name="Alexander Haid" userId="45d723a472804a3f" providerId="LiveId" clId="{FC988B2C-48F9-40A7-AACE-2D96C498391F}" dt="2022-12-29T08:33:05.925" v="1409" actId="26606"/>
          <ac:grpSpMkLst>
            <pc:docMk/>
            <pc:sldMk cId="1297480221" sldId="256"/>
            <ac:grpSpMk id="1033" creationId="{32AFDD1C-2418-460A-B0D3-EEF55EC823F5}"/>
          </ac:grpSpMkLst>
        </pc:grpChg>
        <pc:grpChg chg="add del">
          <ac:chgData name="Alexander Haid" userId="45d723a472804a3f" providerId="LiveId" clId="{FC988B2C-48F9-40A7-AACE-2D96C498391F}" dt="2022-12-29T08:33:05.925" v="1409" actId="26606"/>
          <ac:grpSpMkLst>
            <pc:docMk/>
            <pc:sldMk cId="1297480221" sldId="256"/>
            <ac:grpSpMk id="1039" creationId="{61D22245-3D67-419C-A6B5-DD0EB0D83990}"/>
          </ac:grpSpMkLst>
        </pc:grpChg>
        <pc:picChg chg="add mod ord">
          <ac:chgData name="Alexander Haid" userId="45d723a472804a3f" providerId="LiveId" clId="{FC988B2C-48F9-40A7-AACE-2D96C498391F}" dt="2022-12-29T08:33:21.076" v="1414" actId="26606"/>
          <ac:picMkLst>
            <pc:docMk/>
            <pc:sldMk cId="1297480221" sldId="256"/>
            <ac:picMk id="7" creationId="{BF0A4DEC-FA06-D2DE-096F-FBC886EAC5A5}"/>
          </ac:picMkLst>
        </pc:picChg>
        <pc:picChg chg="mod">
          <ac:chgData name="Alexander Haid" userId="45d723a472804a3f" providerId="LiveId" clId="{FC988B2C-48F9-40A7-AACE-2D96C498391F}" dt="2022-12-29T08:33:21.076" v="1414" actId="26606"/>
          <ac:picMkLst>
            <pc:docMk/>
            <pc:sldMk cId="1297480221" sldId="256"/>
            <ac:picMk id="1026" creationId="{AE52EF84-D1E8-3878-5793-AF5D5271CEE3}"/>
          </ac:picMkLst>
        </pc:picChg>
        <pc:cxnChg chg="add del">
          <ac:chgData name="Alexander Haid" userId="45d723a472804a3f" providerId="LiveId" clId="{FC988B2C-48F9-40A7-AACE-2D96C498391F}" dt="2022-12-29T08:33:19.437" v="1411" actId="26606"/>
          <ac:cxnSpMkLst>
            <pc:docMk/>
            <pc:sldMk cId="1297480221" sldId="256"/>
            <ac:cxnSpMk id="1049" creationId="{DC0E1208-0B30-4396-AE7C-AEBFFAEE66DB}"/>
          </ac:cxnSpMkLst>
        </pc:cxnChg>
      </pc:sldChg>
      <pc:sldChg chg="addSp delSp modSp mod ord modTransition setBg setClrOvrMap delDesignElem">
        <pc:chgData name="Alexander Haid" userId="45d723a472804a3f" providerId="LiveId" clId="{FC988B2C-48F9-40A7-AACE-2D96C498391F}" dt="2022-12-29T16:04:10.884" v="2093"/>
        <pc:sldMkLst>
          <pc:docMk/>
          <pc:sldMk cId="4000378173" sldId="257"/>
        </pc:sldMkLst>
        <pc:spChg chg="mod">
          <ac:chgData name="Alexander Haid" userId="45d723a472804a3f" providerId="LiveId" clId="{FC988B2C-48F9-40A7-AACE-2D96C498391F}" dt="2022-12-29T10:24:30.299" v="2081" actId="26606"/>
          <ac:spMkLst>
            <pc:docMk/>
            <pc:sldMk cId="4000378173" sldId="257"/>
            <ac:spMk id="2" creationId="{BFB442BF-2568-663F-07D4-3C8BE6699953}"/>
          </ac:spMkLst>
        </pc:spChg>
        <pc:spChg chg="mod ord">
          <ac:chgData name="Alexander Haid" userId="45d723a472804a3f" providerId="LiveId" clId="{FC988B2C-48F9-40A7-AACE-2D96C498391F}" dt="2022-12-29T10:24:30.299" v="2081" actId="26606"/>
          <ac:spMkLst>
            <pc:docMk/>
            <pc:sldMk cId="4000378173" sldId="257"/>
            <ac:spMk id="3" creationId="{0BCFE210-CB9A-60C7-4CB9-8368E369FD3B}"/>
          </ac:spMkLst>
        </pc:spChg>
        <pc:spChg chg="mod">
          <ac:chgData name="Alexander Haid" userId="45d723a472804a3f" providerId="LiveId" clId="{FC988B2C-48F9-40A7-AACE-2D96C498391F}" dt="2022-12-29T10:24:30.299" v="2081" actId="26606"/>
          <ac:spMkLst>
            <pc:docMk/>
            <pc:sldMk cId="4000378173" sldId="257"/>
            <ac:spMk id="4" creationId="{25F6E3A6-9F07-80AD-42AA-0BBC88970990}"/>
          </ac:spMkLst>
        </pc:spChg>
        <pc:spChg chg="mod">
          <ac:chgData name="Alexander Haid" userId="45d723a472804a3f" providerId="LiveId" clId="{FC988B2C-48F9-40A7-AACE-2D96C498391F}" dt="2022-12-29T10:24:30.299" v="2081" actId="26606"/>
          <ac:spMkLst>
            <pc:docMk/>
            <pc:sldMk cId="4000378173" sldId="257"/>
            <ac:spMk id="5" creationId="{3BDE0427-2981-A6A3-4A4A-1ABF69C35780}"/>
          </ac:spMkLst>
        </pc:spChg>
        <pc:spChg chg="add del">
          <ac:chgData name="Alexander Haid" userId="45d723a472804a3f" providerId="LiveId" clId="{FC988B2C-48F9-40A7-AACE-2D96C498391F}" dt="2022-12-29T08:41:48.925" v="1474" actId="26606"/>
          <ac:spMkLst>
            <pc:docMk/>
            <pc:sldMk cId="4000378173" sldId="257"/>
            <ac:spMk id="1031" creationId="{91F32EBA-ED97-466E-8CFA-8382584155D0}"/>
          </ac:spMkLst>
        </pc:spChg>
        <pc:spChg chg="add del">
          <ac:chgData name="Alexander Haid" userId="45d723a472804a3f" providerId="LiveId" clId="{FC988B2C-48F9-40A7-AACE-2D96C498391F}" dt="2022-12-29T08:41:48.925" v="1474" actId="26606"/>
          <ac:spMkLst>
            <pc:docMk/>
            <pc:sldMk cId="4000378173" sldId="257"/>
            <ac:spMk id="1033" creationId="{62A38935-BB53-4DF7-A56E-48DD25B685D7}"/>
          </ac:spMkLst>
        </pc:spChg>
        <pc:spChg chg="add del">
          <ac:chgData name="Alexander Haid" userId="45d723a472804a3f" providerId="LiveId" clId="{FC988B2C-48F9-40A7-AACE-2D96C498391F}" dt="2022-12-29T08:42:30.032" v="1476" actId="26606"/>
          <ac:spMkLst>
            <pc:docMk/>
            <pc:sldMk cId="4000378173" sldId="257"/>
            <ac:spMk id="1038" creationId="{91F32EBA-ED97-466E-8CFA-8382584155D0}"/>
          </ac:spMkLst>
        </pc:spChg>
        <pc:spChg chg="add del">
          <ac:chgData name="Alexander Haid" userId="45d723a472804a3f" providerId="LiveId" clId="{FC988B2C-48F9-40A7-AACE-2D96C498391F}" dt="2022-12-29T08:42:30.032" v="1476" actId="26606"/>
          <ac:spMkLst>
            <pc:docMk/>
            <pc:sldMk cId="4000378173" sldId="257"/>
            <ac:spMk id="1040" creationId="{62A38935-BB53-4DF7-A56E-48DD25B685D7}"/>
          </ac:spMkLst>
        </pc:spChg>
        <pc:spChg chg="add del">
          <ac:chgData name="Alexander Haid" userId="45d723a472804a3f" providerId="LiveId" clId="{FC988B2C-48F9-40A7-AACE-2D96C498391F}" dt="2022-12-29T10:24:30.299" v="2081" actId="26606"/>
          <ac:spMkLst>
            <pc:docMk/>
            <pc:sldMk cId="4000378173" sldId="257"/>
            <ac:spMk id="1045" creationId="{91F32EBA-ED97-466E-8CFA-8382584155D0}"/>
          </ac:spMkLst>
        </pc:spChg>
        <pc:spChg chg="add del">
          <ac:chgData name="Alexander Haid" userId="45d723a472804a3f" providerId="LiveId" clId="{FC988B2C-48F9-40A7-AACE-2D96C498391F}" dt="2022-12-29T10:24:30.299" v="2081" actId="26606"/>
          <ac:spMkLst>
            <pc:docMk/>
            <pc:sldMk cId="4000378173" sldId="257"/>
            <ac:spMk id="1047" creationId="{0F06C9D3-00DF-4B71-AE88-29075022FC89}"/>
          </ac:spMkLst>
        </pc:spChg>
        <pc:spChg chg="add del">
          <ac:chgData name="Alexander Haid" userId="45d723a472804a3f" providerId="LiveId" clId="{FC988B2C-48F9-40A7-AACE-2D96C498391F}" dt="2022-12-29T10:24:30.299" v="2081" actId="26606"/>
          <ac:spMkLst>
            <pc:docMk/>
            <pc:sldMk cId="4000378173" sldId="257"/>
            <ac:spMk id="1049" creationId="{4300F7B2-2FBB-4B65-B588-6331766027CB}"/>
          </ac:spMkLst>
        </pc:spChg>
        <pc:spChg chg="add del">
          <ac:chgData name="Alexander Haid" userId="45d723a472804a3f" providerId="LiveId" clId="{FC988B2C-48F9-40A7-AACE-2D96C498391F}" dt="2022-12-29T10:24:30.299" v="2081" actId="26606"/>
          <ac:spMkLst>
            <pc:docMk/>
            <pc:sldMk cId="4000378173" sldId="257"/>
            <ac:spMk id="1051" creationId="{EFA5A327-531A-495C-BCA7-27F04811AF4B}"/>
          </ac:spMkLst>
        </pc:spChg>
        <pc:spChg chg="add">
          <ac:chgData name="Alexander Haid" userId="45d723a472804a3f" providerId="LiveId" clId="{FC988B2C-48F9-40A7-AACE-2D96C498391F}" dt="2022-12-29T10:24:30.299" v="2081" actId="26606"/>
          <ac:spMkLst>
            <pc:docMk/>
            <pc:sldMk cId="4000378173" sldId="257"/>
            <ac:spMk id="1053" creationId="{CF62D2A7-8207-488C-9F46-316BA81A16C8}"/>
          </ac:spMkLst>
        </pc:spChg>
        <pc:spChg chg="add del">
          <ac:chgData name="Alexander Haid" userId="45d723a472804a3f" providerId="LiveId" clId="{FC988B2C-48F9-40A7-AACE-2D96C498391F}" dt="2022-12-29T10:20:09.984" v="2072" actId="26606"/>
          <ac:spMkLst>
            <pc:docMk/>
            <pc:sldMk cId="4000378173" sldId="257"/>
            <ac:spMk id="1056" creationId="{A81E7530-396C-45F0-92F4-A885648D1631}"/>
          </ac:spMkLst>
        </pc:spChg>
        <pc:spChg chg="add del">
          <ac:chgData name="Alexander Haid" userId="45d723a472804a3f" providerId="LiveId" clId="{FC988B2C-48F9-40A7-AACE-2D96C498391F}" dt="2022-12-29T10:20:09.984" v="2072" actId="26606"/>
          <ac:spMkLst>
            <pc:docMk/>
            <pc:sldMk cId="4000378173" sldId="257"/>
            <ac:spMk id="1058" creationId="{7316481C-0A49-4796-812B-0D64F063B720}"/>
          </ac:spMkLst>
        </pc:spChg>
        <pc:spChg chg="add del">
          <ac:chgData name="Alexander Haid" userId="45d723a472804a3f" providerId="LiveId" clId="{FC988B2C-48F9-40A7-AACE-2D96C498391F}" dt="2022-12-29T10:20:09.984" v="2072" actId="26606"/>
          <ac:spMkLst>
            <pc:docMk/>
            <pc:sldMk cId="4000378173" sldId="257"/>
            <ac:spMk id="1060" creationId="{A5271697-90F1-4A23-8EF2-0179F2EAFACB}"/>
          </ac:spMkLst>
        </pc:spChg>
        <pc:spChg chg="add del">
          <ac:chgData name="Alexander Haid" userId="45d723a472804a3f" providerId="LiveId" clId="{FC988B2C-48F9-40A7-AACE-2D96C498391F}" dt="2022-12-29T10:20:09.984" v="2072" actId="26606"/>
          <ac:spMkLst>
            <pc:docMk/>
            <pc:sldMk cId="4000378173" sldId="257"/>
            <ac:spMk id="1084" creationId="{D9F5512A-48E1-4C07-B75E-3CCC517B6804}"/>
          </ac:spMkLst>
        </pc:spChg>
        <pc:spChg chg="add del">
          <ac:chgData name="Alexander Haid" userId="45d723a472804a3f" providerId="LiveId" clId="{FC988B2C-48F9-40A7-AACE-2D96C498391F}" dt="2022-12-29T10:20:18.762" v="2074" actId="26606"/>
          <ac:spMkLst>
            <pc:docMk/>
            <pc:sldMk cId="4000378173" sldId="257"/>
            <ac:spMk id="1086" creationId="{CF62D2A7-8207-488C-9F46-316BA81A16C8}"/>
          </ac:spMkLst>
        </pc:spChg>
        <pc:spChg chg="add del">
          <ac:chgData name="Alexander Haid" userId="45d723a472804a3f" providerId="LiveId" clId="{FC988B2C-48F9-40A7-AACE-2D96C498391F}" dt="2022-12-29T10:20:36.026" v="2076" actId="26606"/>
          <ac:spMkLst>
            <pc:docMk/>
            <pc:sldMk cId="4000378173" sldId="257"/>
            <ac:spMk id="1088" creationId="{33CBE267-1877-479F-82F0-E4BAA5BCE76F}"/>
          </ac:spMkLst>
        </pc:spChg>
        <pc:spChg chg="add del">
          <ac:chgData name="Alexander Haid" userId="45d723a472804a3f" providerId="LiveId" clId="{FC988B2C-48F9-40A7-AACE-2D96C498391F}" dt="2022-12-29T10:20:36.026" v="2076" actId="26606"/>
          <ac:spMkLst>
            <pc:docMk/>
            <pc:sldMk cId="4000378173" sldId="257"/>
            <ac:spMk id="1089" creationId="{F2EA12E3-1C9E-43D7-ABCC-C16A6ED4B0AE}"/>
          </ac:spMkLst>
        </pc:spChg>
        <pc:spChg chg="add del">
          <ac:chgData name="Alexander Haid" userId="45d723a472804a3f" providerId="LiveId" clId="{FC988B2C-48F9-40A7-AACE-2D96C498391F}" dt="2022-12-29T10:24:13.761" v="2078" actId="26606"/>
          <ac:spMkLst>
            <pc:docMk/>
            <pc:sldMk cId="4000378173" sldId="257"/>
            <ac:spMk id="1091" creationId="{CF62D2A7-8207-488C-9F46-316BA81A16C8}"/>
          </ac:spMkLst>
        </pc:spChg>
        <pc:spChg chg="add del">
          <ac:chgData name="Alexander Haid" userId="45d723a472804a3f" providerId="LiveId" clId="{FC988B2C-48F9-40A7-AACE-2D96C498391F}" dt="2022-12-29T10:24:20.826" v="2080" actId="26606"/>
          <ac:spMkLst>
            <pc:docMk/>
            <pc:sldMk cId="4000378173" sldId="257"/>
            <ac:spMk id="1093" creationId="{C5E6CFF1-2F42-4E10-9A97-F116F46F53FE}"/>
          </ac:spMkLst>
        </pc:spChg>
        <pc:grpChg chg="add del">
          <ac:chgData name="Alexander Haid" userId="45d723a472804a3f" providerId="LiveId" clId="{FC988B2C-48F9-40A7-AACE-2D96C498391F}" dt="2022-12-29T10:20:09.984" v="2072" actId="26606"/>
          <ac:grpSpMkLst>
            <pc:docMk/>
            <pc:sldMk cId="4000378173" sldId="257"/>
            <ac:grpSpMk id="1062" creationId="{81DE8B58-F373-409E-A253-4380A66091D4}"/>
          </ac:grpSpMkLst>
        </pc:grpChg>
        <pc:picChg chg="add mod ord">
          <ac:chgData name="Alexander Haid" userId="45d723a472804a3f" providerId="LiveId" clId="{FC988B2C-48F9-40A7-AACE-2D96C498391F}" dt="2022-12-29T10:24:30.299" v="2081" actId="26606"/>
          <ac:picMkLst>
            <pc:docMk/>
            <pc:sldMk cId="4000378173" sldId="257"/>
            <ac:picMk id="7" creationId="{533909EA-2AF1-B147-FC48-CB287BA697A0}"/>
          </ac:picMkLst>
        </pc:picChg>
        <pc:picChg chg="ord">
          <ac:chgData name="Alexander Haid" userId="45d723a472804a3f" providerId="LiveId" clId="{FC988B2C-48F9-40A7-AACE-2D96C498391F}" dt="2022-12-29T08:35:15.672" v="1419" actId="26606"/>
          <ac:picMkLst>
            <pc:docMk/>
            <pc:sldMk cId="4000378173" sldId="257"/>
            <ac:picMk id="1026" creationId="{AE52EF84-D1E8-3878-5793-AF5D5271CEE3}"/>
          </ac:picMkLst>
        </pc:picChg>
        <pc:cxnChg chg="add del">
          <ac:chgData name="Alexander Haid" userId="45d723a472804a3f" providerId="LiveId" clId="{FC988B2C-48F9-40A7-AACE-2D96C498391F}" dt="2022-12-29T10:24:20.826" v="2080" actId="26606"/>
          <ac:cxnSpMkLst>
            <pc:docMk/>
            <pc:sldMk cId="4000378173" sldId="257"/>
            <ac:cxnSpMk id="1094" creationId="{67182200-4859-4C8D-BCBB-55B245C28BA3}"/>
          </ac:cxnSpMkLst>
        </pc:cxnChg>
      </pc:sldChg>
      <pc:sldChg chg="addSp delSp modSp del mod ord modTransition setBg modClrScheme chgLayout">
        <pc:chgData name="Alexander Haid" userId="45d723a472804a3f" providerId="LiveId" clId="{FC988B2C-48F9-40A7-AACE-2D96C498391F}" dt="2022-12-29T09:10:42.589" v="1843" actId="47"/>
        <pc:sldMkLst>
          <pc:docMk/>
          <pc:sldMk cId="921025134" sldId="258"/>
        </pc:sldMkLst>
        <pc:spChg chg="mod ord">
          <ac:chgData name="Alexander Haid" userId="45d723a472804a3f" providerId="LiveId" clId="{FC988B2C-48F9-40A7-AACE-2D96C498391F}" dt="2022-12-29T08:58:14.004" v="1564" actId="700"/>
          <ac:spMkLst>
            <pc:docMk/>
            <pc:sldMk cId="921025134" sldId="258"/>
            <ac:spMk id="2" creationId="{BFB442BF-2568-663F-07D4-3C8BE6699953}"/>
          </ac:spMkLst>
        </pc:spChg>
        <pc:spChg chg="add del mod ord">
          <ac:chgData name="Alexander Haid" userId="45d723a472804a3f" providerId="LiveId" clId="{FC988B2C-48F9-40A7-AACE-2D96C498391F}" dt="2022-12-29T08:34:32.320" v="1418" actId="26606"/>
          <ac:spMkLst>
            <pc:docMk/>
            <pc:sldMk cId="921025134" sldId="258"/>
            <ac:spMk id="3" creationId="{0BCFE210-CB9A-60C7-4CB9-8368E369FD3B}"/>
          </ac:spMkLst>
        </pc:spChg>
        <pc:spChg chg="mod ord">
          <ac:chgData name="Alexander Haid" userId="45d723a472804a3f" providerId="LiveId" clId="{FC988B2C-48F9-40A7-AACE-2D96C498391F}" dt="2022-12-29T08:58:14.004" v="1564" actId="700"/>
          <ac:spMkLst>
            <pc:docMk/>
            <pc:sldMk cId="921025134" sldId="258"/>
            <ac:spMk id="4" creationId="{0A80657B-55D3-1BBA-AA9F-89027BEC1196}"/>
          </ac:spMkLst>
        </pc:spChg>
        <pc:spChg chg="mod ord">
          <ac:chgData name="Alexander Haid" userId="45d723a472804a3f" providerId="LiveId" clId="{FC988B2C-48F9-40A7-AACE-2D96C498391F}" dt="2022-12-29T08:58:14.004" v="1564" actId="700"/>
          <ac:spMkLst>
            <pc:docMk/>
            <pc:sldMk cId="921025134" sldId="258"/>
            <ac:spMk id="5" creationId="{6FDE0448-9D87-5DD4-BB97-17B47A22AA0F}"/>
          </ac:spMkLst>
        </pc:spChg>
        <pc:spChg chg="del mod ord">
          <ac:chgData name="Alexander Haid" userId="45d723a472804a3f" providerId="LiveId" clId="{FC988B2C-48F9-40A7-AACE-2D96C498391F}" dt="2022-12-29T08:46:23.984" v="1480" actId="478"/>
          <ac:spMkLst>
            <pc:docMk/>
            <pc:sldMk cId="921025134" sldId="258"/>
            <ac:spMk id="6" creationId="{2E535821-CD67-AD78-4E94-755F428461E8}"/>
          </ac:spMkLst>
        </pc:spChg>
        <pc:spChg chg="del mod ord">
          <ac:chgData name="Alexander Haid" userId="45d723a472804a3f" providerId="LiveId" clId="{FC988B2C-48F9-40A7-AACE-2D96C498391F}" dt="2022-12-29T08:48:59.108" v="1542" actId="478"/>
          <ac:spMkLst>
            <pc:docMk/>
            <pc:sldMk cId="921025134" sldId="258"/>
            <ac:spMk id="7" creationId="{C9921CBA-16B6-FDBD-7D06-012621B25C1E}"/>
          </ac:spMkLst>
        </pc:spChg>
        <pc:spChg chg="mod ord">
          <ac:chgData name="Alexander Haid" userId="45d723a472804a3f" providerId="LiveId" clId="{FC988B2C-48F9-40A7-AACE-2D96C498391F}" dt="2022-12-29T08:58:14.004" v="1564" actId="700"/>
          <ac:spMkLst>
            <pc:docMk/>
            <pc:sldMk cId="921025134" sldId="258"/>
            <ac:spMk id="8" creationId="{3455C226-EAC4-290C-9065-4DEC19E2A6B2}"/>
          </ac:spMkLst>
        </pc:spChg>
        <pc:spChg chg="add del mod">
          <ac:chgData name="Alexander Haid" userId="45d723a472804a3f" providerId="LiveId" clId="{FC988B2C-48F9-40A7-AACE-2D96C498391F}" dt="2022-12-29T08:49:03.048" v="1544" actId="478"/>
          <ac:spMkLst>
            <pc:docMk/>
            <pc:sldMk cId="921025134" sldId="258"/>
            <ac:spMk id="12" creationId="{858B9AC7-6960-68AB-EE92-2223AF8C79BA}"/>
          </ac:spMkLst>
        </pc:spChg>
        <pc:spChg chg="add mod ord">
          <ac:chgData name="Alexander Haid" userId="45d723a472804a3f" providerId="LiveId" clId="{FC988B2C-48F9-40A7-AACE-2D96C498391F}" dt="2022-12-29T08:58:14.004" v="1564" actId="700"/>
          <ac:spMkLst>
            <pc:docMk/>
            <pc:sldMk cId="921025134" sldId="258"/>
            <ac:spMk id="13" creationId="{04AD7DF9-F1AD-A699-F77B-92F0F2A9F422}"/>
          </ac:spMkLst>
        </pc:spChg>
        <pc:spChg chg="add mod ord">
          <ac:chgData name="Alexander Haid" userId="45d723a472804a3f" providerId="LiveId" clId="{FC988B2C-48F9-40A7-AACE-2D96C498391F}" dt="2022-12-29T08:58:14.004" v="1564" actId="700"/>
          <ac:spMkLst>
            <pc:docMk/>
            <pc:sldMk cId="921025134" sldId="258"/>
            <ac:spMk id="14" creationId="{35D32181-093E-1A9C-79D3-4220FEB32D29}"/>
          </ac:spMkLst>
        </pc:spChg>
        <pc:graphicFrameChg chg="add del">
          <ac:chgData name="Alexander Haid" userId="45d723a472804a3f" providerId="LiveId" clId="{FC988B2C-48F9-40A7-AACE-2D96C498391F}" dt="2022-12-29T08:34:32.276" v="1417" actId="26606"/>
          <ac:graphicFrameMkLst>
            <pc:docMk/>
            <pc:sldMk cId="921025134" sldId="258"/>
            <ac:graphicFrameMk id="1028" creationId="{6C167F87-1EBC-2C90-B455-41B0ACF47E45}"/>
          </ac:graphicFrameMkLst>
        </pc:graphicFrameChg>
        <pc:graphicFrameChg chg="add mod ord modGraphic">
          <ac:chgData name="Alexander Haid" userId="45d723a472804a3f" providerId="LiveId" clId="{FC988B2C-48F9-40A7-AACE-2D96C498391F}" dt="2022-12-29T08:58:14.004" v="1564" actId="700"/>
          <ac:graphicFrameMkLst>
            <pc:docMk/>
            <pc:sldMk cId="921025134" sldId="258"/>
            <ac:graphicFrameMk id="1030" creationId="{5E5F0FD3-573D-DCE9-1745-BEC2E0E7302A}"/>
          </ac:graphicFrameMkLst>
        </pc:graphicFrameChg>
        <pc:picChg chg="add del mod">
          <ac:chgData name="Alexander Haid" userId="45d723a472804a3f" providerId="LiveId" clId="{FC988B2C-48F9-40A7-AACE-2D96C498391F}" dt="2022-12-29T08:40:31.077" v="1471" actId="478"/>
          <ac:picMkLst>
            <pc:docMk/>
            <pc:sldMk cId="921025134" sldId="258"/>
            <ac:picMk id="10" creationId="{97C7852B-1C10-7204-922F-48517BF9CBA5}"/>
          </ac:picMkLst>
        </pc:picChg>
      </pc:sldChg>
      <pc:sldChg chg="addSp delSp modSp add mod modTransition setBg modClrScheme delDesignElem chgLayout">
        <pc:chgData name="Alexander Haid" userId="45d723a472804a3f" providerId="LiveId" clId="{FC988B2C-48F9-40A7-AACE-2D96C498391F}" dt="2022-12-29T08:53:11.023" v="1557" actId="14100"/>
        <pc:sldMkLst>
          <pc:docMk/>
          <pc:sldMk cId="2591802049" sldId="259"/>
        </pc:sldMkLst>
        <pc:spChg chg="mod ord">
          <ac:chgData name="Alexander Haid" userId="45d723a472804a3f" providerId="LiveId" clId="{FC988B2C-48F9-40A7-AACE-2D96C498391F}" dt="2022-12-29T08:35:57.157" v="1427" actId="26606"/>
          <ac:spMkLst>
            <pc:docMk/>
            <pc:sldMk cId="2591802049" sldId="259"/>
            <ac:spMk id="2" creationId="{BFB442BF-2568-663F-07D4-3C8BE6699953}"/>
          </ac:spMkLst>
        </pc:spChg>
        <pc:spChg chg="del mod ord">
          <ac:chgData name="Alexander Haid" userId="45d723a472804a3f" providerId="LiveId" clId="{FC988B2C-48F9-40A7-AACE-2D96C498391F}" dt="2022-12-20T10:19:51.779" v="83" actId="478"/>
          <ac:spMkLst>
            <pc:docMk/>
            <pc:sldMk cId="2591802049" sldId="259"/>
            <ac:spMk id="3" creationId="{0BCFE210-CB9A-60C7-4CB9-8368E369FD3B}"/>
          </ac:spMkLst>
        </pc:spChg>
        <pc:spChg chg="mod">
          <ac:chgData name="Alexander Haid" userId="45d723a472804a3f" providerId="LiveId" clId="{FC988B2C-48F9-40A7-AACE-2D96C498391F}" dt="2022-12-29T08:35:57.157" v="1427" actId="26606"/>
          <ac:spMkLst>
            <pc:docMk/>
            <pc:sldMk cId="2591802049" sldId="259"/>
            <ac:spMk id="3" creationId="{6B035A86-E50E-FBDA-27B8-F727C77225E8}"/>
          </ac:spMkLst>
        </pc:spChg>
        <pc:spChg chg="mod">
          <ac:chgData name="Alexander Haid" userId="45d723a472804a3f" providerId="LiveId" clId="{FC988B2C-48F9-40A7-AACE-2D96C498391F}" dt="2022-12-29T08:39:48.608" v="1464"/>
          <ac:spMkLst>
            <pc:docMk/>
            <pc:sldMk cId="2591802049" sldId="259"/>
            <ac:spMk id="4" creationId="{08293724-77AF-8184-45D8-0C901B5EBCEE}"/>
          </ac:spMkLst>
        </pc:spChg>
        <pc:spChg chg="del mod ord">
          <ac:chgData name="Alexander Haid" userId="45d723a472804a3f" providerId="LiveId" clId="{FC988B2C-48F9-40A7-AACE-2D96C498391F}" dt="2022-12-20T10:19:44.988" v="82" actId="478"/>
          <ac:spMkLst>
            <pc:docMk/>
            <pc:sldMk cId="2591802049" sldId="259"/>
            <ac:spMk id="5" creationId="{6FDE0448-9D87-5DD4-BB97-17B47A22AA0F}"/>
          </ac:spMkLst>
        </pc:spChg>
        <pc:spChg chg="del mod ord">
          <ac:chgData name="Alexander Haid" userId="45d723a472804a3f" providerId="LiveId" clId="{FC988B2C-48F9-40A7-AACE-2D96C498391F}" dt="2022-12-20T10:20:31.734" v="86" actId="478"/>
          <ac:spMkLst>
            <pc:docMk/>
            <pc:sldMk cId="2591802049" sldId="259"/>
            <ac:spMk id="6" creationId="{2E535821-CD67-AD78-4E94-755F428461E8}"/>
          </ac:spMkLst>
        </pc:spChg>
        <pc:spChg chg="mod ord">
          <ac:chgData name="Alexander Haid" userId="45d723a472804a3f" providerId="LiveId" clId="{FC988B2C-48F9-40A7-AACE-2D96C498391F}" dt="2022-12-29T08:53:11.023" v="1557" actId="14100"/>
          <ac:spMkLst>
            <pc:docMk/>
            <pc:sldMk cId="2591802049" sldId="259"/>
            <ac:spMk id="7" creationId="{C9921CBA-16B6-FDBD-7D06-012621B25C1E}"/>
          </ac:spMkLst>
        </pc:spChg>
        <pc:spChg chg="add del">
          <ac:chgData name="Alexander Haid" userId="45d723a472804a3f" providerId="LiveId" clId="{FC988B2C-48F9-40A7-AACE-2D96C498391F}" dt="2022-12-29T08:39:48.608" v="1464"/>
          <ac:spMkLst>
            <pc:docMk/>
            <pc:sldMk cId="2591802049" sldId="259"/>
            <ac:spMk id="1031" creationId="{91F32EBA-ED97-466E-8CFA-8382584155D0}"/>
          </ac:spMkLst>
        </pc:spChg>
        <pc:spChg chg="add del">
          <ac:chgData name="Alexander Haid" userId="45d723a472804a3f" providerId="LiveId" clId="{FC988B2C-48F9-40A7-AACE-2D96C498391F}" dt="2022-12-29T08:39:48.608" v="1464"/>
          <ac:spMkLst>
            <pc:docMk/>
            <pc:sldMk cId="2591802049" sldId="259"/>
            <ac:spMk id="1033" creationId="{62A38935-BB53-4DF7-A56E-48DD25B685D7}"/>
          </ac:spMkLst>
        </pc:spChg>
        <pc:picChg chg="ord">
          <ac:chgData name="Alexander Haid" userId="45d723a472804a3f" providerId="LiveId" clId="{FC988B2C-48F9-40A7-AACE-2D96C498391F}" dt="2022-12-29T08:35:57.157" v="1427" actId="26606"/>
          <ac:picMkLst>
            <pc:docMk/>
            <pc:sldMk cId="2591802049" sldId="259"/>
            <ac:picMk id="1026" creationId="{AE52EF84-D1E8-3878-5793-AF5D5271CEE3}"/>
          </ac:picMkLst>
        </pc:picChg>
      </pc:sldChg>
      <pc:sldChg chg="modSp add del mod modTransition">
        <pc:chgData name="Alexander Haid" userId="45d723a472804a3f" providerId="LiveId" clId="{FC988B2C-48F9-40A7-AACE-2D96C498391F}" dt="2022-12-22T11:33:11.582" v="846" actId="2696"/>
        <pc:sldMkLst>
          <pc:docMk/>
          <pc:sldMk cId="1244547527" sldId="260"/>
        </pc:sldMkLst>
        <pc:spChg chg="mod">
          <ac:chgData name="Alexander Haid" userId="45d723a472804a3f" providerId="LiveId" clId="{FC988B2C-48F9-40A7-AACE-2D96C498391F}" dt="2022-12-20T13:40:45.095" v="130" actId="27636"/>
          <ac:spMkLst>
            <pc:docMk/>
            <pc:sldMk cId="1244547527" sldId="260"/>
            <ac:spMk id="7" creationId="{C9921CBA-16B6-FDBD-7D06-012621B25C1E}"/>
          </ac:spMkLst>
        </pc:spChg>
      </pc:sldChg>
      <pc:sldChg chg="addSp delSp modSp add mod ord modTransition setBg setClrOvrMap delDesignElem">
        <pc:chgData name="Alexander Haid" userId="45d723a472804a3f" providerId="LiveId" clId="{FC988B2C-48F9-40A7-AACE-2D96C498391F}" dt="2022-12-29T16:04:19.009" v="2095"/>
        <pc:sldMkLst>
          <pc:docMk/>
          <pc:sldMk cId="3552172397" sldId="261"/>
        </pc:sldMkLst>
        <pc:spChg chg="mod">
          <ac:chgData name="Alexander Haid" userId="45d723a472804a3f" providerId="LiveId" clId="{FC988B2C-48F9-40A7-AACE-2D96C498391F}" dt="2022-12-29T09:34:03.365" v="2066" actId="26606"/>
          <ac:spMkLst>
            <pc:docMk/>
            <pc:sldMk cId="3552172397" sldId="261"/>
            <ac:spMk id="2" creationId="{BFB442BF-2568-663F-07D4-3C8BE6699953}"/>
          </ac:spMkLst>
        </pc:spChg>
        <pc:spChg chg="mod ord">
          <ac:chgData name="Alexander Haid" userId="45d723a472804a3f" providerId="LiveId" clId="{FC988B2C-48F9-40A7-AACE-2D96C498391F}" dt="2022-12-29T09:34:03.365" v="2066" actId="26606"/>
          <ac:spMkLst>
            <pc:docMk/>
            <pc:sldMk cId="3552172397" sldId="261"/>
            <ac:spMk id="3" creationId="{520AF9C9-0D51-0EEE-718D-723ED96C9001}"/>
          </ac:spMkLst>
        </pc:spChg>
        <pc:spChg chg="mod ord">
          <ac:chgData name="Alexander Haid" userId="45d723a472804a3f" providerId="LiveId" clId="{FC988B2C-48F9-40A7-AACE-2D96C498391F}" dt="2022-12-29T09:34:03.365" v="2066" actId="26606"/>
          <ac:spMkLst>
            <pc:docMk/>
            <pc:sldMk cId="3552172397" sldId="261"/>
            <ac:spMk id="4" creationId="{40C4AC13-B539-FD2F-46F7-409EFB38E60F}"/>
          </ac:spMkLst>
        </pc:spChg>
        <pc:spChg chg="mod ord">
          <ac:chgData name="Alexander Haid" userId="45d723a472804a3f" providerId="LiveId" clId="{FC988B2C-48F9-40A7-AACE-2D96C498391F}" dt="2022-12-29T09:34:03.365" v="2066" actId="26606"/>
          <ac:spMkLst>
            <pc:docMk/>
            <pc:sldMk cId="3552172397" sldId="261"/>
            <ac:spMk id="7" creationId="{C9921CBA-16B6-FDBD-7D06-012621B25C1E}"/>
          </ac:spMkLst>
        </pc:spChg>
        <pc:spChg chg="add del">
          <ac:chgData name="Alexander Haid" userId="45d723a472804a3f" providerId="LiveId" clId="{FC988B2C-48F9-40A7-AACE-2D96C498391F}" dt="2022-12-29T09:34:03.365" v="2066" actId="26606"/>
          <ac:spMkLst>
            <pc:docMk/>
            <pc:sldMk cId="3552172397" sldId="261"/>
            <ac:spMk id="1031" creationId="{91F32EBA-ED97-466E-8CFA-8382584155D0}"/>
          </ac:spMkLst>
        </pc:spChg>
        <pc:spChg chg="add del">
          <ac:chgData name="Alexander Haid" userId="45d723a472804a3f" providerId="LiveId" clId="{FC988B2C-48F9-40A7-AACE-2D96C498391F}" dt="2022-12-29T09:34:03.365" v="2066" actId="26606"/>
          <ac:spMkLst>
            <pc:docMk/>
            <pc:sldMk cId="3552172397" sldId="261"/>
            <ac:spMk id="1033" creationId="{0F06C9D3-00DF-4B71-AE88-29075022FC89}"/>
          </ac:spMkLst>
        </pc:spChg>
        <pc:spChg chg="add del">
          <ac:chgData name="Alexander Haid" userId="45d723a472804a3f" providerId="LiveId" clId="{FC988B2C-48F9-40A7-AACE-2D96C498391F}" dt="2022-12-29T09:34:03.365" v="2066" actId="26606"/>
          <ac:spMkLst>
            <pc:docMk/>
            <pc:sldMk cId="3552172397" sldId="261"/>
            <ac:spMk id="1035" creationId="{4300F7B2-2FBB-4B65-B588-6331766027CB}"/>
          </ac:spMkLst>
        </pc:spChg>
        <pc:spChg chg="add del">
          <ac:chgData name="Alexander Haid" userId="45d723a472804a3f" providerId="LiveId" clId="{FC988B2C-48F9-40A7-AACE-2D96C498391F}" dt="2022-12-29T09:34:03.365" v="2066" actId="26606"/>
          <ac:spMkLst>
            <pc:docMk/>
            <pc:sldMk cId="3552172397" sldId="261"/>
            <ac:spMk id="1037" creationId="{EFA5A327-531A-495C-BCA7-27F04811AF4B}"/>
          </ac:spMkLst>
        </pc:spChg>
        <pc:spChg chg="add del">
          <ac:chgData name="Alexander Haid" userId="45d723a472804a3f" providerId="LiveId" clId="{FC988B2C-48F9-40A7-AACE-2D96C498391F}" dt="2022-12-29T09:33:47.653" v="2059" actId="26606"/>
          <ac:spMkLst>
            <pc:docMk/>
            <pc:sldMk cId="3552172397" sldId="261"/>
            <ac:spMk id="1042" creationId="{3CD9DF72-87A3-404E-A828-84CBF11A8303}"/>
          </ac:spMkLst>
        </pc:spChg>
        <pc:spChg chg="add del">
          <ac:chgData name="Alexander Haid" userId="45d723a472804a3f" providerId="LiveId" clId="{FC988B2C-48F9-40A7-AACE-2D96C498391F}" dt="2022-12-29T09:33:53.840" v="2061" actId="26606"/>
          <ac:spMkLst>
            <pc:docMk/>
            <pc:sldMk cId="3552172397" sldId="261"/>
            <ac:spMk id="1046" creationId="{4F74D28C-3268-4E35-8EE1-D92CB4A85A7D}"/>
          </ac:spMkLst>
        </pc:spChg>
        <pc:spChg chg="add del">
          <ac:chgData name="Alexander Haid" userId="45d723a472804a3f" providerId="LiveId" clId="{FC988B2C-48F9-40A7-AACE-2D96C498391F}" dt="2022-12-29T09:34:02.355" v="2063" actId="26606"/>
          <ac:spMkLst>
            <pc:docMk/>
            <pc:sldMk cId="3552172397" sldId="261"/>
            <ac:spMk id="1048" creationId="{79BB35BC-D5C2-4C8B-A22A-A71E6191913B}"/>
          </ac:spMkLst>
        </pc:spChg>
        <pc:spChg chg="add">
          <ac:chgData name="Alexander Haid" userId="45d723a472804a3f" providerId="LiveId" clId="{FC988B2C-48F9-40A7-AACE-2D96C498391F}" dt="2022-12-29T09:34:03.365" v="2066" actId="26606"/>
          <ac:spMkLst>
            <pc:docMk/>
            <pc:sldMk cId="3552172397" sldId="261"/>
            <ac:spMk id="1052" creationId="{8F23F8A3-8FD7-4779-8323-FDC26BE99889}"/>
          </ac:spMkLst>
        </pc:spChg>
        <pc:spChg chg="add">
          <ac:chgData name="Alexander Haid" userId="45d723a472804a3f" providerId="LiveId" clId="{FC988B2C-48F9-40A7-AACE-2D96C498391F}" dt="2022-12-29T09:34:03.365" v="2066" actId="26606"/>
          <ac:spMkLst>
            <pc:docMk/>
            <pc:sldMk cId="3552172397" sldId="261"/>
            <ac:spMk id="1053" creationId="{F605C4CC-A25C-416F-8333-7CB7DC97D870}"/>
          </ac:spMkLst>
        </pc:spChg>
        <pc:picChg chg="add mod ord">
          <ac:chgData name="Alexander Haid" userId="45d723a472804a3f" providerId="LiveId" clId="{FC988B2C-48F9-40A7-AACE-2D96C498391F}" dt="2022-12-29T09:34:03.365" v="2066" actId="26606"/>
          <ac:picMkLst>
            <pc:docMk/>
            <pc:sldMk cId="3552172397" sldId="261"/>
            <ac:picMk id="6" creationId="{3614ED53-3DA1-B5E0-BFCD-69EA1E241E63}"/>
          </ac:picMkLst>
        </pc:picChg>
        <pc:picChg chg="ord">
          <ac:chgData name="Alexander Haid" userId="45d723a472804a3f" providerId="LiveId" clId="{FC988B2C-48F9-40A7-AACE-2D96C498391F}" dt="2022-12-29T08:36:07.621" v="1428" actId="26606"/>
          <ac:picMkLst>
            <pc:docMk/>
            <pc:sldMk cId="3552172397" sldId="261"/>
            <ac:picMk id="1026" creationId="{AE52EF84-D1E8-3878-5793-AF5D5271CEE3}"/>
          </ac:picMkLst>
        </pc:picChg>
        <pc:cxnChg chg="add del">
          <ac:chgData name="Alexander Haid" userId="45d723a472804a3f" providerId="LiveId" clId="{FC988B2C-48F9-40A7-AACE-2D96C498391F}" dt="2022-12-29T09:33:47.653" v="2059" actId="26606"/>
          <ac:cxnSpMkLst>
            <pc:docMk/>
            <pc:sldMk cId="3552172397" sldId="261"/>
            <ac:cxnSpMk id="1044" creationId="{20E3A342-4D61-4E3F-AF90-1AB42AEB96CC}"/>
          </ac:cxnSpMkLst>
        </pc:cxnChg>
        <pc:cxnChg chg="add del">
          <ac:chgData name="Alexander Haid" userId="45d723a472804a3f" providerId="LiveId" clId="{FC988B2C-48F9-40A7-AACE-2D96C498391F}" dt="2022-12-29T09:34:03.328" v="2065" actId="26606"/>
          <ac:cxnSpMkLst>
            <pc:docMk/>
            <pc:sldMk cId="3552172397" sldId="261"/>
            <ac:cxnSpMk id="1050" creationId="{A7F400EE-A8A5-48AF-B4D6-291B52C6F0B0}"/>
          </ac:cxnSpMkLst>
        </pc:cxnChg>
      </pc:sldChg>
      <pc:sldChg chg="addSp delSp modSp add del mod modTransition setBg modClrScheme addAnim delAnim setClrOvrMap delDesignElem chgLayout">
        <pc:chgData name="Alexander Haid" userId="45d723a472804a3f" providerId="LiveId" clId="{FC988B2C-48F9-40A7-AACE-2D96C498391F}" dt="2022-12-29T14:07:29.701" v="2088" actId="962"/>
        <pc:sldMkLst>
          <pc:docMk/>
          <pc:sldMk cId="2687151154" sldId="262"/>
        </pc:sldMkLst>
        <pc:spChg chg="mod ord">
          <ac:chgData name="Alexander Haid" userId="45d723a472804a3f" providerId="LiveId" clId="{FC988B2C-48F9-40A7-AACE-2D96C498391F}" dt="2022-12-29T14:07:18.622" v="2085" actId="26606"/>
          <ac:spMkLst>
            <pc:docMk/>
            <pc:sldMk cId="2687151154" sldId="262"/>
            <ac:spMk id="2" creationId="{BFB442BF-2568-663F-07D4-3C8BE6699953}"/>
          </ac:spMkLst>
        </pc:spChg>
        <pc:spChg chg="mod">
          <ac:chgData name="Alexander Haid" userId="45d723a472804a3f" providerId="LiveId" clId="{FC988B2C-48F9-40A7-AACE-2D96C498391F}" dt="2022-12-29T14:07:18.622" v="2085" actId="26606"/>
          <ac:spMkLst>
            <pc:docMk/>
            <pc:sldMk cId="2687151154" sldId="262"/>
            <ac:spMk id="3" creationId="{19C5F6C1-945F-D63E-242D-807BD0A2D06B}"/>
          </ac:spMkLst>
        </pc:spChg>
        <pc:spChg chg="mod">
          <ac:chgData name="Alexander Haid" userId="45d723a472804a3f" providerId="LiveId" clId="{FC988B2C-48F9-40A7-AACE-2D96C498391F}" dt="2022-12-29T14:07:18.622" v="2085" actId="26606"/>
          <ac:spMkLst>
            <pc:docMk/>
            <pc:sldMk cId="2687151154" sldId="262"/>
            <ac:spMk id="4" creationId="{3391BBE8-9516-8701-8F68-1E2F879E5111}"/>
          </ac:spMkLst>
        </pc:spChg>
        <pc:spChg chg="mod ord">
          <ac:chgData name="Alexander Haid" userId="45d723a472804a3f" providerId="LiveId" clId="{FC988B2C-48F9-40A7-AACE-2D96C498391F}" dt="2022-12-20T13:52:30.966" v="174"/>
          <ac:spMkLst>
            <pc:docMk/>
            <pc:sldMk cId="2687151154" sldId="262"/>
            <ac:spMk id="7" creationId="{C9921CBA-16B6-FDBD-7D06-012621B25C1E}"/>
          </ac:spMkLst>
        </pc:spChg>
        <pc:spChg chg="add del">
          <ac:chgData name="Alexander Haid" userId="45d723a472804a3f" providerId="LiveId" clId="{FC988B2C-48F9-40A7-AACE-2D96C498391F}" dt="2022-12-29T08:36:26.977" v="1431" actId="26606"/>
          <ac:spMkLst>
            <pc:docMk/>
            <pc:sldMk cId="2687151154" sldId="262"/>
            <ac:spMk id="1031" creationId="{C475749F-F487-4EFB-ABC7-C1359590EB76}"/>
          </ac:spMkLst>
        </pc:spChg>
        <pc:spChg chg="add del">
          <ac:chgData name="Alexander Haid" userId="45d723a472804a3f" providerId="LiveId" clId="{FC988B2C-48F9-40A7-AACE-2D96C498391F}" dt="2022-12-29T08:36:26.977" v="1431" actId="26606"/>
          <ac:spMkLst>
            <pc:docMk/>
            <pc:sldMk cId="2687151154" sldId="262"/>
            <ac:spMk id="1033" creationId="{F6285A5F-6712-47A0-8A11-F0DFF60D0D20}"/>
          </ac:spMkLst>
        </pc:spChg>
        <pc:spChg chg="add del">
          <ac:chgData name="Alexander Haid" userId="45d723a472804a3f" providerId="LiveId" clId="{FC988B2C-48F9-40A7-AACE-2D96C498391F}" dt="2022-12-29T08:36:26.977" v="1431" actId="26606"/>
          <ac:spMkLst>
            <pc:docMk/>
            <pc:sldMk cId="2687151154" sldId="262"/>
            <ac:spMk id="1035" creationId="{FA6F8ABB-6C5D-4349-9E1B-198D1ABFA804}"/>
          </ac:spMkLst>
        </pc:spChg>
        <pc:spChg chg="add del">
          <ac:chgData name="Alexander Haid" userId="45d723a472804a3f" providerId="LiveId" clId="{FC988B2C-48F9-40A7-AACE-2D96C498391F}" dt="2022-12-29T08:36:26.977" v="1431" actId="26606"/>
          <ac:spMkLst>
            <pc:docMk/>
            <pc:sldMk cId="2687151154" sldId="262"/>
            <ac:spMk id="1037" creationId="{B971ABA8-4CDB-4EEE-8C48-AA4FDB650782}"/>
          </ac:spMkLst>
        </pc:spChg>
        <pc:spChg chg="add del">
          <ac:chgData name="Alexander Haid" userId="45d723a472804a3f" providerId="LiveId" clId="{FC988B2C-48F9-40A7-AACE-2D96C498391F}" dt="2022-12-29T08:36:41.013" v="1434" actId="26606"/>
          <ac:spMkLst>
            <pc:docMk/>
            <pc:sldMk cId="2687151154" sldId="262"/>
            <ac:spMk id="1043" creationId="{C475749F-F487-4EFB-ABC7-C1359590EB76}"/>
          </ac:spMkLst>
        </pc:spChg>
        <pc:spChg chg="add del">
          <ac:chgData name="Alexander Haid" userId="45d723a472804a3f" providerId="LiveId" clId="{FC988B2C-48F9-40A7-AACE-2D96C498391F}" dt="2022-12-29T08:36:41.013" v="1434" actId="26606"/>
          <ac:spMkLst>
            <pc:docMk/>
            <pc:sldMk cId="2687151154" sldId="262"/>
            <ac:spMk id="1044" creationId="{16D6FAA8-41A5-46EA-A8AB-E9D2754A6F32}"/>
          </ac:spMkLst>
        </pc:spChg>
        <pc:spChg chg="add del">
          <ac:chgData name="Alexander Haid" userId="45d723a472804a3f" providerId="LiveId" clId="{FC988B2C-48F9-40A7-AACE-2D96C498391F}" dt="2022-12-29T14:07:18.622" v="2085" actId="26606"/>
          <ac:spMkLst>
            <pc:docMk/>
            <pc:sldMk cId="2687151154" sldId="262"/>
            <ac:spMk id="1046" creationId="{16F9E488-0718-4E1E-9D12-26779F606252}"/>
          </ac:spMkLst>
        </pc:spChg>
        <pc:spChg chg="add del">
          <ac:chgData name="Alexander Haid" userId="45d723a472804a3f" providerId="LiveId" clId="{FC988B2C-48F9-40A7-AACE-2D96C498391F}" dt="2022-12-29T14:07:18.622" v="2085" actId="26606"/>
          <ac:spMkLst>
            <pc:docMk/>
            <pc:sldMk cId="2687151154" sldId="262"/>
            <ac:spMk id="1047" creationId="{D20AEB5B-DFC7-42B4-9FAA-6B95E01D0FCE}"/>
          </ac:spMkLst>
        </pc:spChg>
        <pc:spChg chg="add">
          <ac:chgData name="Alexander Haid" userId="45d723a472804a3f" providerId="LiveId" clId="{FC988B2C-48F9-40A7-AACE-2D96C498391F}" dt="2022-12-29T14:07:18.622" v="2085" actId="26606"/>
          <ac:spMkLst>
            <pc:docMk/>
            <pc:sldMk cId="2687151154" sldId="262"/>
            <ac:spMk id="1054" creationId="{71B2258F-86CA-4D4D-8270-BC05FCDEBFB3}"/>
          </ac:spMkLst>
        </pc:spChg>
        <pc:grpChg chg="add del">
          <ac:chgData name="Alexander Haid" userId="45d723a472804a3f" providerId="LiveId" clId="{FC988B2C-48F9-40A7-AACE-2D96C498391F}" dt="2022-12-29T08:36:26.977" v="1431" actId="26606"/>
          <ac:grpSpMkLst>
            <pc:docMk/>
            <pc:sldMk cId="2687151154" sldId="262"/>
            <ac:grpSpMk id="1039" creationId="{DAD463E1-6621-44B4-A995-C70A4631D388}"/>
          </ac:grpSpMkLst>
        </pc:grpChg>
        <pc:grpChg chg="add del">
          <ac:chgData name="Alexander Haid" userId="45d723a472804a3f" providerId="LiveId" clId="{FC988B2C-48F9-40A7-AACE-2D96C498391F}" dt="2022-12-29T14:07:18.622" v="2085" actId="26606"/>
          <ac:grpSpMkLst>
            <pc:docMk/>
            <pc:sldMk cId="2687151154" sldId="262"/>
            <ac:grpSpMk id="1048" creationId="{64B93721-934F-4F1E-A868-0B2BA110D3B5}"/>
          </ac:grpSpMkLst>
        </pc:grpChg>
        <pc:picChg chg="add mod ord">
          <ac:chgData name="Alexander Haid" userId="45d723a472804a3f" providerId="LiveId" clId="{FC988B2C-48F9-40A7-AACE-2D96C498391F}" dt="2022-12-29T14:07:29.701" v="2088" actId="962"/>
          <ac:picMkLst>
            <pc:docMk/>
            <pc:sldMk cId="2687151154" sldId="262"/>
            <ac:picMk id="6" creationId="{43514558-C85B-09D0-AEF5-D9865CA49C3B}"/>
          </ac:picMkLst>
        </pc:picChg>
        <pc:picChg chg="ord">
          <ac:chgData name="Alexander Haid" userId="45d723a472804a3f" providerId="LiveId" clId="{FC988B2C-48F9-40A7-AACE-2D96C498391F}" dt="2022-12-29T08:36:41.029" v="1435" actId="26606"/>
          <ac:picMkLst>
            <pc:docMk/>
            <pc:sldMk cId="2687151154" sldId="262"/>
            <ac:picMk id="1026" creationId="{AE52EF84-D1E8-3878-5793-AF5D5271CEE3}"/>
          </ac:picMkLst>
        </pc:picChg>
      </pc:sldChg>
      <pc:sldChg chg="modSp add del mod modClrScheme chgLayout">
        <pc:chgData name="Alexander Haid" userId="45d723a472804a3f" providerId="LiveId" clId="{FC988B2C-48F9-40A7-AACE-2D96C498391F}" dt="2022-12-22T11:14:35.153" v="275" actId="2696"/>
        <pc:sldMkLst>
          <pc:docMk/>
          <pc:sldMk cId="3271574083" sldId="263"/>
        </pc:sldMkLst>
        <pc:spChg chg="mod ord">
          <ac:chgData name="Alexander Haid" userId="45d723a472804a3f" providerId="LiveId" clId="{FC988B2C-48F9-40A7-AACE-2D96C498391F}" dt="2022-12-22T11:14:12.869" v="272" actId="700"/>
          <ac:spMkLst>
            <pc:docMk/>
            <pc:sldMk cId="3271574083" sldId="263"/>
            <ac:spMk id="2" creationId="{BFB442BF-2568-663F-07D4-3C8BE6699953}"/>
          </ac:spMkLst>
        </pc:spChg>
        <pc:spChg chg="mod ord">
          <ac:chgData name="Alexander Haid" userId="45d723a472804a3f" providerId="LiveId" clId="{FC988B2C-48F9-40A7-AACE-2D96C498391F}" dt="2022-12-22T11:14:12.917" v="273" actId="27636"/>
          <ac:spMkLst>
            <pc:docMk/>
            <pc:sldMk cId="3271574083" sldId="263"/>
            <ac:spMk id="3" creationId="{0BCFE210-CB9A-60C7-4CB9-8368E369FD3B}"/>
          </ac:spMkLst>
        </pc:spChg>
        <pc:spChg chg="mod ord">
          <ac:chgData name="Alexander Haid" userId="45d723a472804a3f" providerId="LiveId" clId="{FC988B2C-48F9-40A7-AACE-2D96C498391F}" dt="2022-12-22T11:14:18.089" v="274" actId="20577"/>
          <ac:spMkLst>
            <pc:docMk/>
            <pc:sldMk cId="3271574083" sldId="263"/>
            <ac:spMk id="5" creationId="{6FDE0448-9D87-5DD4-BB97-17B47A22AA0F}"/>
          </ac:spMkLst>
        </pc:spChg>
        <pc:spChg chg="mod ord">
          <ac:chgData name="Alexander Haid" userId="45d723a472804a3f" providerId="LiveId" clId="{FC988B2C-48F9-40A7-AACE-2D96C498391F}" dt="2022-12-22T11:14:12.869" v="272" actId="700"/>
          <ac:spMkLst>
            <pc:docMk/>
            <pc:sldMk cId="3271574083" sldId="263"/>
            <ac:spMk id="6" creationId="{2E535821-CD67-AD78-4E94-755F428461E8}"/>
          </ac:spMkLst>
        </pc:spChg>
        <pc:spChg chg="mod ord">
          <ac:chgData name="Alexander Haid" userId="45d723a472804a3f" providerId="LiveId" clId="{FC988B2C-48F9-40A7-AACE-2D96C498391F}" dt="2022-12-22T11:14:12.869" v="272" actId="700"/>
          <ac:spMkLst>
            <pc:docMk/>
            <pc:sldMk cId="3271574083" sldId="263"/>
            <ac:spMk id="7" creationId="{C9921CBA-16B6-FDBD-7D06-012621B25C1E}"/>
          </ac:spMkLst>
        </pc:spChg>
      </pc:sldChg>
      <pc:sldChg chg="addSp delSp modSp new del mod">
        <pc:chgData name="Alexander Haid" userId="45d723a472804a3f" providerId="LiveId" clId="{FC988B2C-48F9-40A7-AACE-2D96C498391F}" dt="2022-12-29T09:10:44.050" v="1844" actId="47"/>
        <pc:sldMkLst>
          <pc:docMk/>
          <pc:sldMk cId="4172161509" sldId="263"/>
        </pc:sldMkLst>
        <pc:spChg chg="mod">
          <ac:chgData name="Alexander Haid" userId="45d723a472804a3f" providerId="LiveId" clId="{FC988B2C-48F9-40A7-AACE-2D96C498391F}" dt="2022-12-29T08:47:53.515" v="1522" actId="20577"/>
          <ac:spMkLst>
            <pc:docMk/>
            <pc:sldMk cId="4172161509" sldId="263"/>
            <ac:spMk id="2" creationId="{D01012CD-348A-D479-6B68-6D60666AFE99}"/>
          </ac:spMkLst>
        </pc:spChg>
        <pc:spChg chg="mod">
          <ac:chgData name="Alexander Haid" userId="45d723a472804a3f" providerId="LiveId" clId="{FC988B2C-48F9-40A7-AACE-2D96C498391F}" dt="2022-12-29T08:48:11.108" v="1535" actId="20577"/>
          <ac:spMkLst>
            <pc:docMk/>
            <pc:sldMk cId="4172161509" sldId="263"/>
            <ac:spMk id="3" creationId="{DBCA0415-7384-49CF-A6A1-9B84D183CAEC}"/>
          </ac:spMkLst>
        </pc:spChg>
        <pc:spChg chg="del mod">
          <ac:chgData name="Alexander Haid" userId="45d723a472804a3f" providerId="LiveId" clId="{FC988B2C-48F9-40A7-AACE-2D96C498391F}" dt="2022-12-29T08:48:29.485" v="1537" actId="26606"/>
          <ac:spMkLst>
            <pc:docMk/>
            <pc:sldMk cId="4172161509" sldId="263"/>
            <ac:spMk id="4" creationId="{FA9E2DCE-B653-6DE0-3724-53A2B0A94415}"/>
          </ac:spMkLst>
        </pc:spChg>
        <pc:spChg chg="del">
          <ac:chgData name="Alexander Haid" userId="45d723a472804a3f" providerId="LiveId" clId="{FC988B2C-48F9-40A7-AACE-2D96C498391F}" dt="2022-12-29T08:48:39.465" v="1538" actId="478"/>
          <ac:spMkLst>
            <pc:docMk/>
            <pc:sldMk cId="4172161509" sldId="263"/>
            <ac:spMk id="5" creationId="{7E8B6B41-A443-6C32-DB55-E7EAFA483620}"/>
          </ac:spMkLst>
        </pc:spChg>
        <pc:spChg chg="del">
          <ac:chgData name="Alexander Haid" userId="45d723a472804a3f" providerId="LiveId" clId="{FC988B2C-48F9-40A7-AACE-2D96C498391F}" dt="2022-12-29T08:48:42.844" v="1539" actId="478"/>
          <ac:spMkLst>
            <pc:docMk/>
            <pc:sldMk cId="4172161509" sldId="263"/>
            <ac:spMk id="6" creationId="{E90DAB50-683D-6BB7-D395-5574E5AA6779}"/>
          </ac:spMkLst>
        </pc:spChg>
        <pc:spChg chg="add del">
          <ac:chgData name="Alexander Haid" userId="45d723a472804a3f" providerId="LiveId" clId="{FC988B2C-48F9-40A7-AACE-2D96C498391F}" dt="2022-12-29T08:49:54.447" v="1546" actId="22"/>
          <ac:spMkLst>
            <pc:docMk/>
            <pc:sldMk cId="4172161509" sldId="263"/>
            <ac:spMk id="11" creationId="{297F9985-2B27-41E0-AC16-CFA32BD9272F}"/>
          </ac:spMkLst>
        </pc:spChg>
        <pc:graphicFrameChg chg="add">
          <ac:chgData name="Alexander Haid" userId="45d723a472804a3f" providerId="LiveId" clId="{FC988B2C-48F9-40A7-AACE-2D96C498391F}" dt="2022-12-29T08:48:29.485" v="1537" actId="26606"/>
          <ac:graphicFrameMkLst>
            <pc:docMk/>
            <pc:sldMk cId="4172161509" sldId="263"/>
            <ac:graphicFrameMk id="10" creationId="{C89AF135-7E90-47D8-055F-F4B5575C9F3B}"/>
          </ac:graphicFrameMkLst>
        </pc:graphicFrameChg>
        <pc:picChg chg="add mod">
          <ac:chgData name="Alexander Haid" userId="45d723a472804a3f" providerId="LiveId" clId="{FC988B2C-48F9-40A7-AACE-2D96C498391F}" dt="2022-12-29T08:50:12.947" v="1547"/>
          <ac:picMkLst>
            <pc:docMk/>
            <pc:sldMk cId="4172161509" sldId="263"/>
            <ac:picMk id="12" creationId="{990DC709-4B49-DD12-C267-16111BCFD66B}"/>
          </ac:picMkLst>
        </pc:picChg>
      </pc:sldChg>
      <pc:sldChg chg="addSp delSp modSp add mod ord modClrScheme delDesignElem chgLayout">
        <pc:chgData name="Alexander Haid" userId="45d723a472804a3f" providerId="LiveId" clId="{FC988B2C-48F9-40A7-AACE-2D96C498391F}" dt="2022-12-29T16:03:49.427" v="2091"/>
        <pc:sldMkLst>
          <pc:docMk/>
          <pc:sldMk cId="1176778589" sldId="264"/>
        </pc:sldMkLst>
        <pc:spChg chg="mod ord">
          <ac:chgData name="Alexander Haid" userId="45d723a472804a3f" providerId="LiveId" clId="{FC988B2C-48F9-40A7-AACE-2D96C498391F}" dt="2022-12-29T09:02:11.354" v="1577" actId="700"/>
          <ac:spMkLst>
            <pc:docMk/>
            <pc:sldMk cId="1176778589" sldId="264"/>
            <ac:spMk id="2" creationId="{BFB442BF-2568-663F-07D4-3C8BE6699953}"/>
          </ac:spMkLst>
        </pc:spChg>
        <pc:spChg chg="mod ord">
          <ac:chgData name="Alexander Haid" userId="45d723a472804a3f" providerId="LiveId" clId="{FC988B2C-48F9-40A7-AACE-2D96C498391F}" dt="2022-12-29T09:14:07.846" v="1889" actId="20577"/>
          <ac:spMkLst>
            <pc:docMk/>
            <pc:sldMk cId="1176778589" sldId="264"/>
            <ac:spMk id="3" creationId="{0BCFE210-CB9A-60C7-4CB9-8368E369FD3B}"/>
          </ac:spMkLst>
        </pc:spChg>
        <pc:spChg chg="mod ord">
          <ac:chgData name="Alexander Haid" userId="45d723a472804a3f" providerId="LiveId" clId="{FC988B2C-48F9-40A7-AACE-2D96C498391F}" dt="2022-12-29T09:02:11.354" v="1577" actId="700"/>
          <ac:spMkLst>
            <pc:docMk/>
            <pc:sldMk cId="1176778589" sldId="264"/>
            <ac:spMk id="4" creationId="{25F6E3A6-9F07-80AD-42AA-0BBC88970990}"/>
          </ac:spMkLst>
        </pc:spChg>
        <pc:spChg chg="mod ord">
          <ac:chgData name="Alexander Haid" userId="45d723a472804a3f" providerId="LiveId" clId="{FC988B2C-48F9-40A7-AACE-2D96C498391F}" dt="2022-12-29T09:02:11.385" v="1578" actId="27636"/>
          <ac:spMkLst>
            <pc:docMk/>
            <pc:sldMk cId="1176778589" sldId="264"/>
            <ac:spMk id="5" creationId="{3BDE0427-2981-A6A3-4A4A-1ABF69C35780}"/>
          </ac:spMkLst>
        </pc:spChg>
        <pc:spChg chg="add del mod ord">
          <ac:chgData name="Alexander Haid" userId="45d723a472804a3f" providerId="LiveId" clId="{FC988B2C-48F9-40A7-AACE-2D96C498391F}" dt="2022-12-29T09:06:10.778" v="1609" actId="478"/>
          <ac:spMkLst>
            <pc:docMk/>
            <pc:sldMk cId="1176778589" sldId="264"/>
            <ac:spMk id="6" creationId="{0F36F97B-6768-3A9A-AB6A-74BDA7EF7B11}"/>
          </ac:spMkLst>
        </pc:spChg>
        <pc:spChg chg="add del mod ord">
          <ac:chgData name="Alexander Haid" userId="45d723a472804a3f" providerId="LiveId" clId="{FC988B2C-48F9-40A7-AACE-2D96C498391F}" dt="2022-12-29T09:10:05.606" v="1837" actId="478"/>
          <ac:spMkLst>
            <pc:docMk/>
            <pc:sldMk cId="1176778589" sldId="264"/>
            <ac:spMk id="7" creationId="{C12E9B27-E173-7D14-ADB6-64845D9FE921}"/>
          </ac:spMkLst>
        </pc:spChg>
        <pc:spChg chg="add del mod ord">
          <ac:chgData name="Alexander Haid" userId="45d723a472804a3f" providerId="LiveId" clId="{FC988B2C-48F9-40A7-AACE-2D96C498391F}" dt="2022-12-29T09:10:17.361" v="1839" actId="478"/>
          <ac:spMkLst>
            <pc:docMk/>
            <pc:sldMk cId="1176778589" sldId="264"/>
            <ac:spMk id="8" creationId="{C4D9E58A-8EC2-1D97-CA4D-01C5D62FD115}"/>
          </ac:spMkLst>
        </pc:spChg>
        <pc:spChg chg="add del mod">
          <ac:chgData name="Alexander Haid" userId="45d723a472804a3f" providerId="LiveId" clId="{FC988B2C-48F9-40A7-AACE-2D96C498391F}" dt="2022-12-29T09:14:18.270" v="1906" actId="20577"/>
          <ac:spMkLst>
            <pc:docMk/>
            <pc:sldMk cId="1176778589" sldId="264"/>
            <ac:spMk id="10" creationId="{43957EBE-FDDB-F81A-2BA9-91FEB47D9E35}"/>
          </ac:spMkLst>
        </pc:spChg>
        <pc:spChg chg="add del mod">
          <ac:chgData name="Alexander Haid" userId="45d723a472804a3f" providerId="LiveId" clId="{FC988B2C-48F9-40A7-AACE-2D96C498391F}" dt="2022-12-29T09:10:13.390" v="1838" actId="478"/>
          <ac:spMkLst>
            <pc:docMk/>
            <pc:sldMk cId="1176778589" sldId="264"/>
            <ac:spMk id="12" creationId="{7F2229BB-B98E-AA9F-6007-0092BBCBB78A}"/>
          </ac:spMkLst>
        </pc:spChg>
        <pc:spChg chg="del">
          <ac:chgData name="Alexander Haid" userId="45d723a472804a3f" providerId="LiveId" clId="{FC988B2C-48F9-40A7-AACE-2D96C498391F}" dt="2022-12-29T09:02:11.354" v="1577" actId="700"/>
          <ac:spMkLst>
            <pc:docMk/>
            <pc:sldMk cId="1176778589" sldId="264"/>
            <ac:spMk id="1045" creationId="{91F32EBA-ED97-466E-8CFA-8382584155D0}"/>
          </ac:spMkLst>
        </pc:spChg>
        <pc:spChg chg="del">
          <ac:chgData name="Alexander Haid" userId="45d723a472804a3f" providerId="LiveId" clId="{FC988B2C-48F9-40A7-AACE-2D96C498391F}" dt="2022-12-29T09:02:11.354" v="1577" actId="700"/>
          <ac:spMkLst>
            <pc:docMk/>
            <pc:sldMk cId="1176778589" sldId="264"/>
            <ac:spMk id="1047" creationId="{0F06C9D3-00DF-4B71-AE88-29075022FC89}"/>
          </ac:spMkLst>
        </pc:spChg>
        <pc:spChg chg="del">
          <ac:chgData name="Alexander Haid" userId="45d723a472804a3f" providerId="LiveId" clId="{FC988B2C-48F9-40A7-AACE-2D96C498391F}" dt="2022-12-29T09:02:11.354" v="1577" actId="700"/>
          <ac:spMkLst>
            <pc:docMk/>
            <pc:sldMk cId="1176778589" sldId="264"/>
            <ac:spMk id="1049" creationId="{4300F7B2-2FBB-4B65-B588-6331766027CB}"/>
          </ac:spMkLst>
        </pc:spChg>
        <pc:spChg chg="del">
          <ac:chgData name="Alexander Haid" userId="45d723a472804a3f" providerId="LiveId" clId="{FC988B2C-48F9-40A7-AACE-2D96C498391F}" dt="2022-12-29T09:02:11.354" v="1577" actId="700"/>
          <ac:spMkLst>
            <pc:docMk/>
            <pc:sldMk cId="1176778589" sldId="264"/>
            <ac:spMk id="1051" creationId="{EFA5A327-531A-495C-BCA7-27F04811AF4B}"/>
          </ac:spMkLst>
        </pc:spChg>
      </pc:sldChg>
      <pc:sldMasterChg chg="modTransition modSldLayout">
        <pc:chgData name="Alexander Haid" userId="45d723a472804a3f" providerId="LiveId" clId="{FC988B2C-48F9-40A7-AACE-2D96C498391F}" dt="2022-12-20T14:01:09.046" v="190"/>
        <pc:sldMasterMkLst>
          <pc:docMk/>
          <pc:sldMasterMk cId="705201042" sldId="2147483648"/>
        </pc:sldMasterMkLst>
        <pc:sldLayoutChg chg="modTransition">
          <pc:chgData name="Alexander Haid" userId="45d723a472804a3f" providerId="LiveId" clId="{FC988B2C-48F9-40A7-AACE-2D96C498391F}" dt="2022-12-20T14:01:09.046" v="190"/>
          <pc:sldLayoutMkLst>
            <pc:docMk/>
            <pc:sldMasterMk cId="705201042" sldId="2147483648"/>
            <pc:sldLayoutMk cId="4286350233" sldId="2147483649"/>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3003404285" sldId="2147483650"/>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1164061800" sldId="2147483651"/>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1973210152" sldId="2147483652"/>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2487922717" sldId="2147483653"/>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3346420963" sldId="2147483654"/>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249090521" sldId="2147483655"/>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1732658019" sldId="2147483656"/>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4115822402" sldId="2147483657"/>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3451492382" sldId="2147483658"/>
          </pc:sldLayoutMkLst>
        </pc:sldLayoutChg>
        <pc:sldLayoutChg chg="modTransition">
          <pc:chgData name="Alexander Haid" userId="45d723a472804a3f" providerId="LiveId" clId="{FC988B2C-48F9-40A7-AACE-2D96C498391F}" dt="2022-12-20T14:01:09.046" v="190"/>
          <pc:sldLayoutMkLst>
            <pc:docMk/>
            <pc:sldMasterMk cId="705201042" sldId="2147483648"/>
            <pc:sldLayoutMk cId="2244005666" sldId="2147483659"/>
          </pc:sldLayoutMkLst>
        </pc:sldLayoutChg>
      </pc:sldMasterChg>
      <pc:sldMasterChg chg="modTransition modSldLayout">
        <pc:chgData name="Alexander Haid" userId="45d723a472804a3f" providerId="LiveId" clId="{FC988B2C-48F9-40A7-AACE-2D96C498391F}" dt="2022-12-29T08:39:48.608" v="1464"/>
        <pc:sldMasterMkLst>
          <pc:docMk/>
          <pc:sldMasterMk cId="4057818296" sldId="2147483660"/>
        </pc:sldMasterMkLst>
        <pc:sldLayoutChg chg="modTransition">
          <pc:chgData name="Alexander Haid" userId="45d723a472804a3f" providerId="LiveId" clId="{FC988B2C-48F9-40A7-AACE-2D96C498391F}" dt="2022-12-29T08:39:48.608" v="1464"/>
          <pc:sldLayoutMkLst>
            <pc:docMk/>
            <pc:sldMasterMk cId="4057818296" sldId="2147483660"/>
            <pc:sldLayoutMk cId="3157216890" sldId="2147483661"/>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4071263549" sldId="2147483662"/>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2103186408" sldId="2147483663"/>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4211329554" sldId="2147483664"/>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2497045197" sldId="2147483665"/>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2347317807" sldId="2147483666"/>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494221397" sldId="2147483667"/>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3897654185" sldId="2147483668"/>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85387152" sldId="2147483669"/>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3023796553" sldId="2147483676"/>
          </pc:sldLayoutMkLst>
        </pc:sldLayoutChg>
        <pc:sldLayoutChg chg="modTransition">
          <pc:chgData name="Alexander Haid" userId="45d723a472804a3f" providerId="LiveId" clId="{FC988B2C-48F9-40A7-AACE-2D96C498391F}" dt="2022-12-29T08:39:48.608" v="1464"/>
          <pc:sldLayoutMkLst>
            <pc:docMk/>
            <pc:sldMasterMk cId="4057818296" sldId="2147483660"/>
            <pc:sldLayoutMk cId="3409016759" sldId="2147483677"/>
          </pc:sldLayoutMkLst>
        </pc:sldLayoutChg>
      </pc:sldMasterChg>
      <pc:sldMasterChg chg="modTransition modSldLayout">
        <pc:chgData name="Alexander Haid" userId="45d723a472804a3f" providerId="LiveId" clId="{FC988B2C-48F9-40A7-AACE-2D96C498391F}" dt="2022-12-29T08:39:47.715" v="1462"/>
        <pc:sldMasterMkLst>
          <pc:docMk/>
          <pc:sldMasterMk cId="1139129244" sldId="2147483678"/>
        </pc:sldMasterMkLst>
        <pc:sldLayoutChg chg="modTransition">
          <pc:chgData name="Alexander Haid" userId="45d723a472804a3f" providerId="LiveId" clId="{FC988B2C-48F9-40A7-AACE-2D96C498391F}" dt="2022-12-29T08:39:47.715" v="1462"/>
          <pc:sldLayoutMkLst>
            <pc:docMk/>
            <pc:sldMasterMk cId="1139129244" sldId="2147483678"/>
            <pc:sldLayoutMk cId="1100710430" sldId="2147483679"/>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358003763" sldId="2147483680"/>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753115129" sldId="2147483681"/>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1709231339" sldId="2147483682"/>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403123392" sldId="2147483683"/>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3504127893" sldId="2147483684"/>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615496634" sldId="2147483685"/>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2034097950" sldId="2147483686"/>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1515926513" sldId="2147483687"/>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3729101512" sldId="2147483688"/>
          </pc:sldLayoutMkLst>
        </pc:sldLayoutChg>
        <pc:sldLayoutChg chg="modTransition">
          <pc:chgData name="Alexander Haid" userId="45d723a472804a3f" providerId="LiveId" clId="{FC988B2C-48F9-40A7-AACE-2D96C498391F}" dt="2022-12-29T08:39:47.715" v="1462"/>
          <pc:sldLayoutMkLst>
            <pc:docMk/>
            <pc:sldMasterMk cId="1139129244" sldId="2147483678"/>
            <pc:sldLayoutMk cId="1930787200" sldId="2147483689"/>
          </pc:sldLayoutMkLst>
        </pc:sldLayoutChg>
      </pc:sldMasterChg>
    </pc:docChg>
  </pc:docChgLst>
  <pc:docChgLst>
    <pc:chgData name="Alexander Haid" userId="45d723a472804a3f" providerId="LiveId" clId="{1E41974E-D3F8-4DD6-B43D-CFCB302413E9}"/>
    <pc:docChg chg="undo custSel modSld">
      <pc:chgData name="Alexander Haid" userId="45d723a472804a3f" providerId="LiveId" clId="{1E41974E-D3F8-4DD6-B43D-CFCB302413E9}" dt="2023-03-09T11:34:39.916" v="17"/>
      <pc:docMkLst>
        <pc:docMk/>
      </pc:docMkLst>
      <pc:sldChg chg="addSp delSp modSp mod setClrOvrMap">
        <pc:chgData name="Alexander Haid" userId="45d723a472804a3f" providerId="LiveId" clId="{1E41974E-D3F8-4DD6-B43D-CFCB302413E9}" dt="2023-03-09T11:34:39.916" v="17"/>
        <pc:sldMkLst>
          <pc:docMk/>
          <pc:sldMk cId="2591802049" sldId="259"/>
        </pc:sldMkLst>
        <pc:spChg chg="mod">
          <ac:chgData name="Alexander Haid" userId="45d723a472804a3f" providerId="LiveId" clId="{1E41974E-D3F8-4DD6-B43D-CFCB302413E9}" dt="2023-03-09T11:34:37.330" v="11" actId="26606"/>
          <ac:spMkLst>
            <pc:docMk/>
            <pc:sldMk cId="2591802049" sldId="259"/>
            <ac:spMk id="2" creationId="{BFB442BF-2568-663F-07D4-3C8BE6699953}"/>
          </ac:spMkLst>
        </pc:spChg>
        <pc:spChg chg="mod">
          <ac:chgData name="Alexander Haid" userId="45d723a472804a3f" providerId="LiveId" clId="{1E41974E-D3F8-4DD6-B43D-CFCB302413E9}" dt="2023-03-09T11:34:37.330" v="11" actId="26606"/>
          <ac:spMkLst>
            <pc:docMk/>
            <pc:sldMk cId="2591802049" sldId="259"/>
            <ac:spMk id="3" creationId="{6B035A86-E50E-FBDA-27B8-F727C77225E8}"/>
          </ac:spMkLst>
        </pc:spChg>
        <pc:spChg chg="mod">
          <ac:chgData name="Alexander Haid" userId="45d723a472804a3f" providerId="LiveId" clId="{1E41974E-D3F8-4DD6-B43D-CFCB302413E9}" dt="2023-03-09T11:34:37.330" v="11" actId="26606"/>
          <ac:spMkLst>
            <pc:docMk/>
            <pc:sldMk cId="2591802049" sldId="259"/>
            <ac:spMk id="4" creationId="{08293724-77AF-8184-45D8-0C901B5EBCEE}"/>
          </ac:spMkLst>
        </pc:spChg>
        <pc:spChg chg="mod">
          <ac:chgData name="Alexander Haid" userId="45d723a472804a3f" providerId="LiveId" clId="{1E41974E-D3F8-4DD6-B43D-CFCB302413E9}" dt="2023-03-09T11:34:37.330" v="11" actId="26606"/>
          <ac:spMkLst>
            <pc:docMk/>
            <pc:sldMk cId="2591802049" sldId="259"/>
            <ac:spMk id="7" creationId="{C9921CBA-16B6-FDBD-7D06-012621B25C1E}"/>
          </ac:spMkLst>
        </pc:spChg>
        <pc:spChg chg="add del">
          <ac:chgData name="Alexander Haid" userId="45d723a472804a3f" providerId="LiveId" clId="{1E41974E-D3F8-4DD6-B43D-CFCB302413E9}" dt="2023-03-09T11:34:37.330" v="11" actId="26606"/>
          <ac:spMkLst>
            <pc:docMk/>
            <pc:sldMk cId="2591802049" sldId="259"/>
            <ac:spMk id="1031" creationId="{91F32EBA-ED97-466E-8CFA-8382584155D0}"/>
          </ac:spMkLst>
        </pc:spChg>
        <pc:spChg chg="add del">
          <ac:chgData name="Alexander Haid" userId="45d723a472804a3f" providerId="LiveId" clId="{1E41974E-D3F8-4DD6-B43D-CFCB302413E9}" dt="2023-03-09T11:34:37.330" v="11" actId="26606"/>
          <ac:spMkLst>
            <pc:docMk/>
            <pc:sldMk cId="2591802049" sldId="259"/>
            <ac:spMk id="1033" creationId="{62A38935-BB53-4DF7-A56E-48DD25B685D7}"/>
          </ac:spMkLst>
        </pc:spChg>
        <pc:spChg chg="add del">
          <ac:chgData name="Alexander Haid" userId="45d723a472804a3f" providerId="LiveId" clId="{1E41974E-D3F8-4DD6-B43D-CFCB302413E9}" dt="2023-03-09T11:34:37.330" v="11" actId="26606"/>
          <ac:spMkLst>
            <pc:docMk/>
            <pc:sldMk cId="2591802049" sldId="259"/>
            <ac:spMk id="1035" creationId="{0953DB5D-0A37-4498-852C-604ADD855212}"/>
          </ac:spMkLst>
        </pc:spChg>
        <pc:spChg chg="add del">
          <ac:chgData name="Alexander Haid" userId="45d723a472804a3f" providerId="LiveId" clId="{1E41974E-D3F8-4DD6-B43D-CFCB302413E9}" dt="2023-03-09T11:34:37.330" v="11" actId="26606"/>
          <ac:spMkLst>
            <pc:docMk/>
            <pc:sldMk cId="2591802049" sldId="259"/>
            <ac:spMk id="1036" creationId="{52B46D5E-7F74-4741-9FF9-3E105C9570B9}"/>
          </ac:spMkLst>
        </pc:spChg>
        <pc:spChg chg="add del">
          <ac:chgData name="Alexander Haid" userId="45d723a472804a3f" providerId="LiveId" clId="{1E41974E-D3F8-4DD6-B43D-CFCB302413E9}" dt="2023-03-09T11:34:37.330" v="11" actId="26606"/>
          <ac:spMkLst>
            <pc:docMk/>
            <pc:sldMk cId="2591802049" sldId="259"/>
            <ac:spMk id="1037" creationId="{B97A76A2-B7F2-4D75-AB9E-71FB748825F4}"/>
          </ac:spMkLst>
        </pc:spChg>
        <pc:spChg chg="add del">
          <ac:chgData name="Alexander Haid" userId="45d723a472804a3f" providerId="LiveId" clId="{1E41974E-D3F8-4DD6-B43D-CFCB302413E9}" dt="2023-03-09T11:34:07.815" v="5" actId="26606"/>
          <ac:spMkLst>
            <pc:docMk/>
            <pc:sldMk cId="2591802049" sldId="259"/>
            <ac:spMk id="1038" creationId="{7FF47CB7-972F-479F-A36D-9E72D26EC8DA}"/>
          </ac:spMkLst>
        </pc:spChg>
        <pc:spChg chg="add del">
          <ac:chgData name="Alexander Haid" userId="45d723a472804a3f" providerId="LiveId" clId="{1E41974E-D3F8-4DD6-B43D-CFCB302413E9}" dt="2023-03-09T11:34:07.815" v="5" actId="26606"/>
          <ac:spMkLst>
            <pc:docMk/>
            <pc:sldMk cId="2591802049" sldId="259"/>
            <ac:spMk id="1040" creationId="{0D153B68-5844-490D-8E67-F616D6D721CA}"/>
          </ac:spMkLst>
        </pc:spChg>
        <pc:spChg chg="add del">
          <ac:chgData name="Alexander Haid" userId="45d723a472804a3f" providerId="LiveId" clId="{1E41974E-D3F8-4DD6-B43D-CFCB302413E9}" dt="2023-03-09T11:34:07.815" v="5" actId="26606"/>
          <ac:spMkLst>
            <pc:docMk/>
            <pc:sldMk cId="2591802049" sldId="259"/>
            <ac:spMk id="1042" creationId="{9A0D773F-7A7D-4DBB-9DEA-86BB8B8F4BC8}"/>
          </ac:spMkLst>
        </pc:spChg>
        <pc:picChg chg="add del mod ord">
          <ac:chgData name="Alexander Haid" userId="45d723a472804a3f" providerId="LiveId" clId="{1E41974E-D3F8-4DD6-B43D-CFCB302413E9}" dt="2023-03-09T11:34:39.916" v="17"/>
          <ac:picMkLst>
            <pc:docMk/>
            <pc:sldMk cId="2591802049" sldId="259"/>
            <ac:picMk id="6" creationId="{CB61FF7F-FD03-A46F-6F9E-1F2A066AA34F}"/>
          </ac:picMkLst>
        </pc:picChg>
      </pc:sldChg>
      <pc:sldChg chg="modSp mod">
        <pc:chgData name="Alexander Haid" userId="45d723a472804a3f" providerId="LiveId" clId="{1E41974E-D3F8-4DD6-B43D-CFCB302413E9}" dt="2023-03-09T11:28:16.254" v="0" actId="313"/>
        <pc:sldMkLst>
          <pc:docMk/>
          <pc:sldMk cId="1176778589" sldId="264"/>
        </pc:sldMkLst>
        <pc:spChg chg="mod">
          <ac:chgData name="Alexander Haid" userId="45d723a472804a3f" providerId="LiveId" clId="{1E41974E-D3F8-4DD6-B43D-CFCB302413E9}" dt="2023-03-09T11:28:16.254" v="0" actId="313"/>
          <ac:spMkLst>
            <pc:docMk/>
            <pc:sldMk cId="1176778589" sldId="264"/>
            <ac:spMk id="3" creationId="{0BCFE210-CB9A-60C7-4CB9-8368E369FD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EF650-67D9-4212-AA7D-C74D1945EDBF}" type="datetimeFigureOut">
              <a:rPr lang="de-AT" smtClean="0"/>
              <a:t>09.03.2023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FFA64-8761-43AF-8E55-24111A661E13}" type="slidenum">
              <a:rPr lang="de-AT" smtClean="0"/>
              <a:t>‹Nr.›</a:t>
            </a:fld>
            <a:endParaRPr lang="de-AT"/>
          </a:p>
        </p:txBody>
      </p:sp>
    </p:spTree>
    <p:extLst>
      <p:ext uri="{BB962C8B-B14F-4D97-AF65-F5344CB8AC3E}">
        <p14:creationId xmlns:p14="http://schemas.microsoft.com/office/powerpoint/2010/main" val="6480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72127-233E-1F2D-F784-44317CC02B3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0F8EF89-6853-4992-8A61-D72FD8E80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0B8AB9F5-EAA1-A93C-1588-0FF473C37295}"/>
              </a:ext>
            </a:extLst>
          </p:cNvPr>
          <p:cNvSpPr>
            <a:spLocks noGrp="1"/>
          </p:cNvSpPr>
          <p:nvPr>
            <p:ph type="dt" sz="half" idx="10"/>
          </p:nvPr>
        </p:nvSpPr>
        <p:spPr/>
        <p:txBody>
          <a:bodyPr/>
          <a:lstStyle/>
          <a:p>
            <a:fld id="{2D828B0A-8438-4DBE-AEDF-5FF580535DA3}" type="datetime1">
              <a:rPr lang="de-AT" smtClean="0"/>
              <a:t>09.03.2023</a:t>
            </a:fld>
            <a:endParaRPr lang="de-AT"/>
          </a:p>
        </p:txBody>
      </p:sp>
      <p:sp>
        <p:nvSpPr>
          <p:cNvPr id="5" name="Fußzeilenplatzhalter 4">
            <a:extLst>
              <a:ext uri="{FF2B5EF4-FFF2-40B4-BE49-F238E27FC236}">
                <a16:creationId xmlns:a16="http://schemas.microsoft.com/office/drawing/2014/main" id="{C63C9AF4-38A5-B415-416C-1E8A32EB668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62A364C-7036-5F7C-8B61-6BCAA241F556}"/>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428635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A25AE-FB92-1E20-5294-4E0F4C13711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A2AE7BA-01FD-5012-D535-65A0437E78F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115A8C9-62A4-A47F-29FA-8E3150E9B622}"/>
              </a:ext>
            </a:extLst>
          </p:cNvPr>
          <p:cNvSpPr>
            <a:spLocks noGrp="1"/>
          </p:cNvSpPr>
          <p:nvPr>
            <p:ph type="dt" sz="half" idx="10"/>
          </p:nvPr>
        </p:nvSpPr>
        <p:spPr/>
        <p:txBody>
          <a:bodyPr/>
          <a:lstStyle/>
          <a:p>
            <a:fld id="{807E2CA1-8C39-4790-9535-D8D616FDB251}" type="datetime1">
              <a:rPr lang="de-AT" smtClean="0"/>
              <a:t>09.03.2023</a:t>
            </a:fld>
            <a:endParaRPr lang="de-AT"/>
          </a:p>
        </p:txBody>
      </p:sp>
      <p:sp>
        <p:nvSpPr>
          <p:cNvPr id="5" name="Fußzeilenplatzhalter 4">
            <a:extLst>
              <a:ext uri="{FF2B5EF4-FFF2-40B4-BE49-F238E27FC236}">
                <a16:creationId xmlns:a16="http://schemas.microsoft.com/office/drawing/2014/main" id="{4738C28E-FC72-3CF6-B0E4-C6D6FD81EA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13A4A80-B357-5AFF-E45A-3B9DE71FAF5C}"/>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3451492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625B5CA-81CE-DDC9-5B21-60ED3276CAD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4F8DD1C-AB60-FA93-6ACE-E0D3322115B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BB8526B-B68D-BA7B-ED6A-DDDE40C55373}"/>
              </a:ext>
            </a:extLst>
          </p:cNvPr>
          <p:cNvSpPr>
            <a:spLocks noGrp="1"/>
          </p:cNvSpPr>
          <p:nvPr>
            <p:ph type="dt" sz="half" idx="10"/>
          </p:nvPr>
        </p:nvSpPr>
        <p:spPr/>
        <p:txBody>
          <a:bodyPr/>
          <a:lstStyle/>
          <a:p>
            <a:fld id="{BF6FF2BA-8CEC-4ED0-ADA0-C14EEC60A221}" type="datetime1">
              <a:rPr lang="de-AT" smtClean="0"/>
              <a:t>09.03.2023</a:t>
            </a:fld>
            <a:endParaRPr lang="de-AT"/>
          </a:p>
        </p:txBody>
      </p:sp>
      <p:sp>
        <p:nvSpPr>
          <p:cNvPr id="5" name="Fußzeilenplatzhalter 4">
            <a:extLst>
              <a:ext uri="{FF2B5EF4-FFF2-40B4-BE49-F238E27FC236}">
                <a16:creationId xmlns:a16="http://schemas.microsoft.com/office/drawing/2014/main" id="{11D2C20C-2554-1703-204C-B4E627ED699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AA9B1DF-DB66-B6AF-3963-CFE2F015043D}"/>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2244005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47579-B849-F222-0CDF-671E8C8EC69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5B73711-567E-72DE-6DA7-DD3CF912EA9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9077C00-4B52-AA1E-D4D9-FC7372737F56}"/>
              </a:ext>
            </a:extLst>
          </p:cNvPr>
          <p:cNvSpPr>
            <a:spLocks noGrp="1"/>
          </p:cNvSpPr>
          <p:nvPr>
            <p:ph type="dt" sz="half" idx="10"/>
          </p:nvPr>
        </p:nvSpPr>
        <p:spPr/>
        <p:txBody>
          <a:bodyPr/>
          <a:lstStyle/>
          <a:p>
            <a:fld id="{3F5585F5-08BD-42A5-9125-28434F86975C}" type="datetime1">
              <a:rPr lang="de-AT" smtClean="0"/>
              <a:t>09.03.2023</a:t>
            </a:fld>
            <a:endParaRPr lang="de-AT"/>
          </a:p>
        </p:txBody>
      </p:sp>
      <p:sp>
        <p:nvSpPr>
          <p:cNvPr id="5" name="Fußzeilenplatzhalter 4">
            <a:extLst>
              <a:ext uri="{FF2B5EF4-FFF2-40B4-BE49-F238E27FC236}">
                <a16:creationId xmlns:a16="http://schemas.microsoft.com/office/drawing/2014/main" id="{EEB20BDB-419F-8355-630E-CA5A55500F2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04474F-D57C-65B6-05A5-CC7DB690A00C}"/>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300340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A786-E11C-414D-3B29-FBE280F37C7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9C4C5F5-A572-FBF4-D345-EA477B892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4F87AB2-254C-8A2E-EA01-540899CEFCB5}"/>
              </a:ext>
            </a:extLst>
          </p:cNvPr>
          <p:cNvSpPr>
            <a:spLocks noGrp="1"/>
          </p:cNvSpPr>
          <p:nvPr>
            <p:ph type="dt" sz="half" idx="10"/>
          </p:nvPr>
        </p:nvSpPr>
        <p:spPr/>
        <p:txBody>
          <a:bodyPr/>
          <a:lstStyle/>
          <a:p>
            <a:fld id="{896A46A9-9089-4889-9E48-DF8A1F237642}" type="datetime1">
              <a:rPr lang="de-AT" smtClean="0"/>
              <a:t>09.03.2023</a:t>
            </a:fld>
            <a:endParaRPr lang="de-AT"/>
          </a:p>
        </p:txBody>
      </p:sp>
      <p:sp>
        <p:nvSpPr>
          <p:cNvPr id="5" name="Fußzeilenplatzhalter 4">
            <a:extLst>
              <a:ext uri="{FF2B5EF4-FFF2-40B4-BE49-F238E27FC236}">
                <a16:creationId xmlns:a16="http://schemas.microsoft.com/office/drawing/2014/main" id="{2B1E8714-8CF4-37A9-D402-6BF8BB27AFD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09D5A32-3228-5505-6544-85B7F1D31A6C}"/>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1164061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641C6-6D90-38E1-2A5A-334F6E13459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CE73BF3-BE9F-2789-1EE8-A0BE7C9C39F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18A2E257-52D5-36DB-AC2B-85261A145A3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9BED36C1-94A0-EF3A-06C2-5D4B9281950A}"/>
              </a:ext>
            </a:extLst>
          </p:cNvPr>
          <p:cNvSpPr>
            <a:spLocks noGrp="1"/>
          </p:cNvSpPr>
          <p:nvPr>
            <p:ph type="dt" sz="half" idx="10"/>
          </p:nvPr>
        </p:nvSpPr>
        <p:spPr/>
        <p:txBody>
          <a:bodyPr/>
          <a:lstStyle/>
          <a:p>
            <a:fld id="{FDB99677-EC06-42F5-A7E9-365460F96999}" type="datetime1">
              <a:rPr lang="de-AT" smtClean="0"/>
              <a:t>09.03.2023</a:t>
            </a:fld>
            <a:endParaRPr lang="de-AT"/>
          </a:p>
        </p:txBody>
      </p:sp>
      <p:sp>
        <p:nvSpPr>
          <p:cNvPr id="6" name="Fußzeilenplatzhalter 5">
            <a:extLst>
              <a:ext uri="{FF2B5EF4-FFF2-40B4-BE49-F238E27FC236}">
                <a16:creationId xmlns:a16="http://schemas.microsoft.com/office/drawing/2014/main" id="{746F35E8-C4A6-AC87-1A2A-DEF1FA5B9D6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FF967B7-95A7-5826-2B08-03A80E5F68CA}"/>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1973210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B1A6A-F4A4-5DB0-DD91-97C082AC0D1F}"/>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9CD38098-4DB3-A904-CDBE-945E461D7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07C17E8-B4FB-2EE5-F716-B2A7801E6DD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5614801-DC10-E59A-C059-829863E87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F9C8640-C181-113F-E8E7-C7AC570A529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F66AC768-3660-BAE2-7B15-78EB41AA4C97}"/>
              </a:ext>
            </a:extLst>
          </p:cNvPr>
          <p:cNvSpPr>
            <a:spLocks noGrp="1"/>
          </p:cNvSpPr>
          <p:nvPr>
            <p:ph type="dt" sz="half" idx="10"/>
          </p:nvPr>
        </p:nvSpPr>
        <p:spPr/>
        <p:txBody>
          <a:bodyPr/>
          <a:lstStyle/>
          <a:p>
            <a:fld id="{9BB4DFA5-7DC7-4D11-9754-1ECAC1648776}" type="datetime1">
              <a:rPr lang="de-AT" smtClean="0"/>
              <a:t>09.03.2023</a:t>
            </a:fld>
            <a:endParaRPr lang="de-AT"/>
          </a:p>
        </p:txBody>
      </p:sp>
      <p:sp>
        <p:nvSpPr>
          <p:cNvPr id="8" name="Fußzeilenplatzhalter 7">
            <a:extLst>
              <a:ext uri="{FF2B5EF4-FFF2-40B4-BE49-F238E27FC236}">
                <a16:creationId xmlns:a16="http://schemas.microsoft.com/office/drawing/2014/main" id="{E9608BDA-41DC-A5EA-7135-ECB9D03C2F0D}"/>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4698DD81-4412-CA90-389A-201864602CEF}"/>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2487922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DD3A0-52CC-5BB3-52B3-0C4B788C2AE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6F1A1B6-C13A-BFE3-DCC8-0FE93FB3F33A}"/>
              </a:ext>
            </a:extLst>
          </p:cNvPr>
          <p:cNvSpPr>
            <a:spLocks noGrp="1"/>
          </p:cNvSpPr>
          <p:nvPr>
            <p:ph type="dt" sz="half" idx="10"/>
          </p:nvPr>
        </p:nvSpPr>
        <p:spPr/>
        <p:txBody>
          <a:bodyPr/>
          <a:lstStyle/>
          <a:p>
            <a:fld id="{1CAB8B44-9992-4BE5-BEF6-5CC54F11C35F}" type="datetime1">
              <a:rPr lang="de-AT" smtClean="0"/>
              <a:t>09.03.2023</a:t>
            </a:fld>
            <a:endParaRPr lang="de-AT"/>
          </a:p>
        </p:txBody>
      </p:sp>
      <p:sp>
        <p:nvSpPr>
          <p:cNvPr id="4" name="Fußzeilenplatzhalter 3">
            <a:extLst>
              <a:ext uri="{FF2B5EF4-FFF2-40B4-BE49-F238E27FC236}">
                <a16:creationId xmlns:a16="http://schemas.microsoft.com/office/drawing/2014/main" id="{20950B33-383E-554F-6444-F8A42AC9A410}"/>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687179E-6E62-F378-50EE-71AB7AFDF4D2}"/>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3346420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AD658-14C8-5660-5999-F62C6A277C61}"/>
              </a:ext>
            </a:extLst>
          </p:cNvPr>
          <p:cNvSpPr>
            <a:spLocks noGrp="1"/>
          </p:cNvSpPr>
          <p:nvPr>
            <p:ph type="dt" sz="half" idx="10"/>
          </p:nvPr>
        </p:nvSpPr>
        <p:spPr/>
        <p:txBody>
          <a:bodyPr/>
          <a:lstStyle/>
          <a:p>
            <a:fld id="{4A31E7DF-6613-482E-9393-72236B9E98B5}" type="datetime1">
              <a:rPr lang="de-AT" smtClean="0"/>
              <a:t>09.03.2023</a:t>
            </a:fld>
            <a:endParaRPr lang="de-AT"/>
          </a:p>
        </p:txBody>
      </p:sp>
      <p:sp>
        <p:nvSpPr>
          <p:cNvPr id="3" name="Fußzeilenplatzhalter 2">
            <a:extLst>
              <a:ext uri="{FF2B5EF4-FFF2-40B4-BE49-F238E27FC236}">
                <a16:creationId xmlns:a16="http://schemas.microsoft.com/office/drawing/2014/main" id="{99837325-324B-2991-6AD8-24487CEF35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661870B1-5CD2-3999-1CE3-AADD96350665}"/>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24909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EB3E9-D814-6AAC-0787-CAC45F92A23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367527D5-BD8E-77C3-70B6-354A12F24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9AB0C743-F884-E28C-86FE-5C0858901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8ABF03-FC71-D5EA-0F45-167A70B2AC91}"/>
              </a:ext>
            </a:extLst>
          </p:cNvPr>
          <p:cNvSpPr>
            <a:spLocks noGrp="1"/>
          </p:cNvSpPr>
          <p:nvPr>
            <p:ph type="dt" sz="half" idx="10"/>
          </p:nvPr>
        </p:nvSpPr>
        <p:spPr/>
        <p:txBody>
          <a:bodyPr/>
          <a:lstStyle/>
          <a:p>
            <a:fld id="{AE66253D-D0BC-4CC9-B4BB-29B7AB5FDE0D}" type="datetime1">
              <a:rPr lang="de-AT" smtClean="0"/>
              <a:t>09.03.2023</a:t>
            </a:fld>
            <a:endParaRPr lang="de-AT"/>
          </a:p>
        </p:txBody>
      </p:sp>
      <p:sp>
        <p:nvSpPr>
          <p:cNvPr id="6" name="Fußzeilenplatzhalter 5">
            <a:extLst>
              <a:ext uri="{FF2B5EF4-FFF2-40B4-BE49-F238E27FC236}">
                <a16:creationId xmlns:a16="http://schemas.microsoft.com/office/drawing/2014/main" id="{37C9564A-D928-3E2E-FDED-4F14BDA8C0A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181B2B2-2831-B9C4-B9DD-968DDF89986E}"/>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1732658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3CE1D-CCE9-74DC-02C6-A8BE2771E47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D9EBEFB1-B357-92F9-B8F9-4A1D4AF50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468C5790-835B-78E1-E4DF-4EB9989C1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8B9AF35-EDCA-8F5C-105C-1A5AB2205288}"/>
              </a:ext>
            </a:extLst>
          </p:cNvPr>
          <p:cNvSpPr>
            <a:spLocks noGrp="1"/>
          </p:cNvSpPr>
          <p:nvPr>
            <p:ph type="dt" sz="half" idx="10"/>
          </p:nvPr>
        </p:nvSpPr>
        <p:spPr/>
        <p:txBody>
          <a:bodyPr/>
          <a:lstStyle/>
          <a:p>
            <a:fld id="{1B3D18AA-3F54-4E08-BE05-96AA05BEEA07}" type="datetime1">
              <a:rPr lang="de-AT" smtClean="0"/>
              <a:t>09.03.2023</a:t>
            </a:fld>
            <a:endParaRPr lang="de-AT"/>
          </a:p>
        </p:txBody>
      </p:sp>
      <p:sp>
        <p:nvSpPr>
          <p:cNvPr id="6" name="Fußzeilenplatzhalter 5">
            <a:extLst>
              <a:ext uri="{FF2B5EF4-FFF2-40B4-BE49-F238E27FC236}">
                <a16:creationId xmlns:a16="http://schemas.microsoft.com/office/drawing/2014/main" id="{5D01AC9A-63C4-6524-6AC6-D042FA97323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B930864-2704-325F-C77D-0F372957323B}"/>
              </a:ext>
            </a:extLst>
          </p:cNvPr>
          <p:cNvSpPr>
            <a:spLocks noGrp="1"/>
          </p:cNvSpPr>
          <p:nvPr>
            <p:ph type="sldNum" sz="quarter" idx="12"/>
          </p:nvPr>
        </p:nvSpPr>
        <p:spPr/>
        <p:txBody>
          <a:bodyPr/>
          <a:lstStyle/>
          <a:p>
            <a:fld id="{551283F2-7D28-4DEB-9BD9-5EE7815F9C76}" type="slidenum">
              <a:rPr lang="de-AT" smtClean="0"/>
              <a:t>‹Nr.›</a:t>
            </a:fld>
            <a:endParaRPr lang="de-AT"/>
          </a:p>
        </p:txBody>
      </p:sp>
    </p:spTree>
    <p:extLst>
      <p:ext uri="{BB962C8B-B14F-4D97-AF65-F5344CB8AC3E}">
        <p14:creationId xmlns:p14="http://schemas.microsoft.com/office/powerpoint/2010/main" val="4115822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5BAD8FD-2BA5-94A0-4939-9A792BB9C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26D64D51-4BE1-9E1C-B5E6-B5EDAF6AD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3119A52-C53B-BDEF-0EFE-58753C323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F993F-3EBF-4C4E-9E79-46D514D31E23}" type="datetime1">
              <a:rPr lang="de-AT" smtClean="0"/>
              <a:t>09.03.2023</a:t>
            </a:fld>
            <a:endParaRPr lang="de-AT"/>
          </a:p>
        </p:txBody>
      </p:sp>
      <p:sp>
        <p:nvSpPr>
          <p:cNvPr id="5" name="Fußzeilenplatzhalter 4">
            <a:extLst>
              <a:ext uri="{FF2B5EF4-FFF2-40B4-BE49-F238E27FC236}">
                <a16:creationId xmlns:a16="http://schemas.microsoft.com/office/drawing/2014/main" id="{0843F70C-8896-AAAF-905A-B39742B27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2A6BA1C-8A75-BB3B-AA3E-B9971D172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283F2-7D28-4DEB-9BD9-5EE7815F9C76}" type="slidenum">
              <a:rPr lang="de-AT" smtClean="0"/>
              <a:t>‹Nr.›</a:t>
            </a:fld>
            <a:endParaRPr lang="de-AT"/>
          </a:p>
        </p:txBody>
      </p:sp>
    </p:spTree>
    <p:extLst>
      <p:ext uri="{BB962C8B-B14F-4D97-AF65-F5344CB8AC3E}">
        <p14:creationId xmlns:p14="http://schemas.microsoft.com/office/powerpoint/2010/main" val="70520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0">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Shape 1032">
            <a:extLst>
              <a:ext uri="{FF2B5EF4-FFF2-40B4-BE49-F238E27FC236}">
                <a16:creationId xmlns:a16="http://schemas.microsoft.com/office/drawing/2014/main" id="{0F076673-2450-47A0-8561-8A207DE17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65674"/>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FB442BF-2568-663F-07D4-3C8BE6699953}"/>
              </a:ext>
            </a:extLst>
          </p:cNvPr>
          <p:cNvSpPr>
            <a:spLocks noGrp="1"/>
          </p:cNvSpPr>
          <p:nvPr>
            <p:ph type="ctrTitle"/>
          </p:nvPr>
        </p:nvSpPr>
        <p:spPr>
          <a:xfrm>
            <a:off x="1144988" y="561713"/>
            <a:ext cx="5376722" cy="2270144"/>
          </a:xfrm>
        </p:spPr>
        <p:txBody>
          <a:bodyPr anchor="b">
            <a:normAutofit/>
          </a:bodyPr>
          <a:lstStyle/>
          <a:p>
            <a:pPr algn="l"/>
            <a:r>
              <a:rPr lang="de-AT" sz="4800"/>
              <a:t>Tecwork Agency GmbH</a:t>
            </a:r>
          </a:p>
        </p:txBody>
      </p:sp>
      <p:sp>
        <p:nvSpPr>
          <p:cNvPr id="3" name="Untertitel 2">
            <a:extLst>
              <a:ext uri="{FF2B5EF4-FFF2-40B4-BE49-F238E27FC236}">
                <a16:creationId xmlns:a16="http://schemas.microsoft.com/office/drawing/2014/main" id="{0BCFE210-CB9A-60C7-4CB9-8368E369FD3B}"/>
              </a:ext>
            </a:extLst>
          </p:cNvPr>
          <p:cNvSpPr>
            <a:spLocks noGrp="1"/>
          </p:cNvSpPr>
          <p:nvPr>
            <p:ph type="subTitle" idx="1"/>
          </p:nvPr>
        </p:nvSpPr>
        <p:spPr>
          <a:xfrm>
            <a:off x="1178598" y="2923297"/>
            <a:ext cx="5343112" cy="1004647"/>
          </a:xfrm>
        </p:spPr>
        <p:txBody>
          <a:bodyPr anchor="t">
            <a:normAutofit/>
          </a:bodyPr>
          <a:lstStyle/>
          <a:p>
            <a:pPr algn="l"/>
            <a:endParaRPr lang="de-AT"/>
          </a:p>
          <a:p>
            <a:pPr algn="l"/>
            <a:r>
              <a:rPr lang="de-AT"/>
              <a:t>Fach-Hilfspersonal aus Osteuropa</a:t>
            </a:r>
          </a:p>
          <a:p>
            <a:pPr algn="l"/>
            <a:endParaRPr lang="de-AT"/>
          </a:p>
          <a:p>
            <a:pPr algn="l"/>
            <a:endParaRPr lang="de-AT"/>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2143" y="4313014"/>
            <a:ext cx="2229761" cy="1284947"/>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Ein Bild, das Himmel, Transport, Flugzeug enthält.&#10;&#10;Automatisch generierte Beschreibung">
            <a:extLst>
              <a:ext uri="{FF2B5EF4-FFF2-40B4-BE49-F238E27FC236}">
                <a16:creationId xmlns:a16="http://schemas.microsoft.com/office/drawing/2014/main" id="{BF0A4DEC-FA06-D2DE-096F-FBC886EAC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000" y="2234488"/>
            <a:ext cx="3030272" cy="2196947"/>
          </a:xfrm>
          <a:prstGeom prst="rect">
            <a:avLst/>
          </a:prstGeom>
        </p:spPr>
      </p:pic>
      <p:sp>
        <p:nvSpPr>
          <p:cNvPr id="4" name="Datumsplatzhalter 3">
            <a:extLst>
              <a:ext uri="{FF2B5EF4-FFF2-40B4-BE49-F238E27FC236}">
                <a16:creationId xmlns:a16="http://schemas.microsoft.com/office/drawing/2014/main" id="{2E3D24C2-4AC4-3B64-FF84-C28573A80FDE}"/>
              </a:ext>
            </a:extLst>
          </p:cNvPr>
          <p:cNvSpPr>
            <a:spLocks noGrp="1"/>
          </p:cNvSpPr>
          <p:nvPr>
            <p:ph type="dt" sz="half" idx="10"/>
          </p:nvPr>
        </p:nvSpPr>
        <p:spPr>
          <a:xfrm>
            <a:off x="9573768" y="5522976"/>
            <a:ext cx="2185416" cy="365125"/>
          </a:xfrm>
        </p:spPr>
        <p:txBody>
          <a:bodyPr>
            <a:normAutofit/>
          </a:bodyPr>
          <a:lstStyle/>
          <a:p>
            <a:pPr algn="r">
              <a:spcAft>
                <a:spcPts val="600"/>
              </a:spcAft>
            </a:pPr>
            <a:fld id="{576AB28A-FDE8-4552-80B1-9CF34D8E1954}" type="datetime1">
              <a:rPr lang="de-AT" sz="1100">
                <a:solidFill>
                  <a:schemeClr val="tx1">
                    <a:alpha val="80000"/>
                  </a:schemeClr>
                </a:solidFill>
              </a:rPr>
              <a:pPr algn="r">
                <a:spcAft>
                  <a:spcPts val="600"/>
                </a:spcAft>
              </a:pPr>
              <a:t>09.03.2023</a:t>
            </a:fld>
            <a:endParaRPr lang="de-AT" sz="1100">
              <a:solidFill>
                <a:schemeClr val="tx1">
                  <a:alpha val="80000"/>
                </a:schemeClr>
              </a:solidFill>
            </a:endParaRPr>
          </a:p>
        </p:txBody>
      </p:sp>
      <p:sp>
        <p:nvSpPr>
          <p:cNvPr id="5" name="Foliennummernplatzhalter 4">
            <a:extLst>
              <a:ext uri="{FF2B5EF4-FFF2-40B4-BE49-F238E27FC236}">
                <a16:creationId xmlns:a16="http://schemas.microsoft.com/office/drawing/2014/main" id="{A5C7CE65-E61F-D21A-4DFF-729F79CC01E3}"/>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551283F2-7D28-4DEB-9BD9-5EE7815F9C76}" type="slidenum">
              <a:rPr lang="de-AT">
                <a:solidFill>
                  <a:schemeClr val="bg1"/>
                </a:solidFill>
              </a:rPr>
              <a:pPr algn="ctr">
                <a:spcAft>
                  <a:spcPts val="600"/>
                </a:spcAft>
              </a:pPr>
              <a:t>1</a:t>
            </a:fld>
            <a:endParaRPr lang="de-AT">
              <a:solidFill>
                <a:schemeClr val="bg1"/>
              </a:solidFill>
            </a:endParaRPr>
          </a:p>
        </p:txBody>
      </p:sp>
    </p:spTree>
    <p:extLst>
      <p:ext uri="{BB962C8B-B14F-4D97-AF65-F5344CB8AC3E}">
        <p14:creationId xmlns:p14="http://schemas.microsoft.com/office/powerpoint/2010/main" val="1297480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442BF-2568-663F-07D4-3C8BE6699953}"/>
              </a:ext>
            </a:extLst>
          </p:cNvPr>
          <p:cNvSpPr>
            <a:spLocks noGrp="1"/>
          </p:cNvSpPr>
          <p:nvPr>
            <p:ph type="title"/>
          </p:nvPr>
        </p:nvSpPr>
        <p:spPr>
          <a:xfrm>
            <a:off x="762001" y="803325"/>
            <a:ext cx="5314536" cy="1325563"/>
          </a:xfrm>
        </p:spPr>
        <p:txBody>
          <a:bodyPr>
            <a:normAutofit/>
          </a:bodyPr>
          <a:lstStyle/>
          <a:p>
            <a:r>
              <a:rPr lang="de-AT"/>
              <a:t>Wofür stehen wir:</a:t>
            </a:r>
            <a:endParaRPr lang="de-AT" dirty="0"/>
          </a:p>
        </p:txBody>
      </p:sp>
      <p:sp>
        <p:nvSpPr>
          <p:cNvPr id="3" name="Untertitel 2">
            <a:extLst>
              <a:ext uri="{FF2B5EF4-FFF2-40B4-BE49-F238E27FC236}">
                <a16:creationId xmlns:a16="http://schemas.microsoft.com/office/drawing/2014/main" id="{0BCFE210-CB9A-60C7-4CB9-8368E369FD3B}"/>
              </a:ext>
            </a:extLst>
          </p:cNvPr>
          <p:cNvSpPr>
            <a:spLocks noGrp="1"/>
          </p:cNvSpPr>
          <p:nvPr>
            <p:ph idx="1"/>
          </p:nvPr>
        </p:nvSpPr>
        <p:spPr>
          <a:xfrm>
            <a:off x="762000" y="2279018"/>
            <a:ext cx="5314543" cy="3375920"/>
          </a:xfrm>
        </p:spPr>
        <p:txBody>
          <a:bodyPr anchor="t">
            <a:normAutofit/>
          </a:bodyPr>
          <a:lstStyle/>
          <a:p>
            <a:endParaRPr lang="de-AT" sz="1800"/>
          </a:p>
          <a:p>
            <a:r>
              <a:rPr lang="de-DE" sz="1800"/>
              <a:t>Überlassung von Personal  - entsprechend Ihrem gewünschten Anforderungsprofil.</a:t>
            </a:r>
          </a:p>
          <a:p>
            <a:r>
              <a:rPr lang="de-DE" sz="1800"/>
              <a:t>Sorgfältige Rekrutierung vor Ort im Arbeitgeberland.</a:t>
            </a:r>
          </a:p>
          <a:p>
            <a:r>
              <a:rPr lang="de-DE" sz="1800"/>
              <a:t>zuverlässiges Personal hauptsächlich aus Lettland, Litauen sowie Estland.</a:t>
            </a:r>
          </a:p>
          <a:p>
            <a:r>
              <a:rPr lang="de-DE" sz="1800"/>
              <a:t>Betreuung von laufenden Projekten</a:t>
            </a:r>
          </a:p>
          <a:p>
            <a:endParaRPr lang="de-DE" sz="1800"/>
          </a:p>
          <a:p>
            <a:endParaRPr lang="de-AT" sz="1800"/>
          </a:p>
        </p:txBody>
      </p:sp>
      <p:sp>
        <p:nvSpPr>
          <p:cNvPr id="1053" name="Freeform: Shape 105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Person enthält.&#10;&#10;Automatisch generierte Beschreibung">
            <a:extLst>
              <a:ext uri="{FF2B5EF4-FFF2-40B4-BE49-F238E27FC236}">
                <a16:creationId xmlns:a16="http://schemas.microsoft.com/office/drawing/2014/main" id="{533909EA-2AF1-B147-FC48-CB287BA697A0}"/>
              </a:ext>
            </a:extLst>
          </p:cNvPr>
          <p:cNvPicPr>
            <a:picLocks noChangeAspect="1"/>
          </p:cNvPicPr>
          <p:nvPr/>
        </p:nvPicPr>
        <p:blipFill rotWithShape="1">
          <a:blip r:embed="rId2">
            <a:extLst>
              <a:ext uri="{28A0092B-C50C-407E-A947-70E740481C1C}">
                <a14:useLocalDpi xmlns:a14="http://schemas.microsoft.com/office/drawing/2010/main" val="0"/>
              </a:ext>
            </a:extLst>
          </a:blip>
          <a:srcRect l="17821" r="27086"/>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Datumsplatzhalter 3">
            <a:extLst>
              <a:ext uri="{FF2B5EF4-FFF2-40B4-BE49-F238E27FC236}">
                <a16:creationId xmlns:a16="http://schemas.microsoft.com/office/drawing/2014/main" id="{25F6E3A6-9F07-80AD-42AA-0BBC88970990}"/>
              </a:ext>
            </a:extLst>
          </p:cNvPr>
          <p:cNvSpPr>
            <a:spLocks noGrp="1"/>
          </p:cNvSpPr>
          <p:nvPr>
            <p:ph type="dt" sz="half" idx="10"/>
          </p:nvPr>
        </p:nvSpPr>
        <p:spPr>
          <a:xfrm>
            <a:off x="762001" y="6199632"/>
            <a:ext cx="3867496" cy="365760"/>
          </a:xfrm>
        </p:spPr>
        <p:txBody>
          <a:bodyPr anchor="ctr">
            <a:normAutofit/>
          </a:bodyPr>
          <a:lstStyle/>
          <a:p>
            <a:pPr>
              <a:spcAft>
                <a:spcPts val="600"/>
              </a:spcAft>
            </a:pPr>
            <a:fld id="{2C98CFF1-DE43-40B5-B03D-7D5A2A14ECE1}" type="datetime1">
              <a:rPr lang="de-AT" sz="1100" smtClean="0">
                <a:solidFill>
                  <a:schemeClr val="tx1">
                    <a:alpha val="80000"/>
                  </a:schemeClr>
                </a:solidFill>
              </a:rPr>
              <a:pPr>
                <a:spcAft>
                  <a:spcPts val="600"/>
                </a:spcAft>
              </a:pPr>
              <a:t>09.03.2023</a:t>
            </a:fld>
            <a:endParaRPr lang="de-AT" sz="1100">
              <a:solidFill>
                <a:schemeClr val="tx1">
                  <a:alpha val="80000"/>
                </a:schemeClr>
              </a:solidFill>
            </a:endParaRPr>
          </a:p>
        </p:txBody>
      </p:sp>
      <p:sp>
        <p:nvSpPr>
          <p:cNvPr id="5" name="Foliennummernplatzhalter 4">
            <a:extLst>
              <a:ext uri="{FF2B5EF4-FFF2-40B4-BE49-F238E27FC236}">
                <a16:creationId xmlns:a16="http://schemas.microsoft.com/office/drawing/2014/main" id="{3BDE0427-2981-A6A3-4A4A-1ABF69C35780}"/>
              </a:ext>
            </a:extLst>
          </p:cNvPr>
          <p:cNvSpPr>
            <a:spLocks noGrp="1"/>
          </p:cNvSpPr>
          <p:nvPr>
            <p:ph type="sldNum" sz="quarter" idx="12"/>
          </p:nvPr>
        </p:nvSpPr>
        <p:spPr>
          <a:xfrm>
            <a:off x="11000232" y="6108192"/>
            <a:ext cx="548640" cy="548640"/>
          </a:xfrm>
          <a:prstGeom prst="ellipse">
            <a:avLst/>
          </a:prstGeom>
          <a:solidFill>
            <a:srgbClr val="548088"/>
          </a:solidFill>
        </p:spPr>
        <p:txBody>
          <a:bodyPr anchor="ctr">
            <a:normAutofit/>
          </a:bodyPr>
          <a:lstStyle/>
          <a:p>
            <a:pPr algn="ctr">
              <a:spcAft>
                <a:spcPts val="600"/>
              </a:spcAft>
            </a:pPr>
            <a:fld id="{551283F2-7D28-4DEB-9BD9-5EE7815F9C76}" type="slidenum">
              <a:rPr lang="de-AT" sz="1500">
                <a:solidFill>
                  <a:srgbClr val="FFFFFF"/>
                </a:solidFill>
              </a:rPr>
              <a:pPr algn="ctr">
                <a:spcAft>
                  <a:spcPts val="600"/>
                </a:spcAft>
              </a:pPr>
              <a:t>2</a:t>
            </a:fld>
            <a:endParaRPr lang="de-AT" sz="1500">
              <a:solidFill>
                <a:srgbClr val="FFFFFF"/>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781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442BF-2568-663F-07D4-3C8BE6699953}"/>
              </a:ext>
            </a:extLst>
          </p:cNvPr>
          <p:cNvSpPr>
            <a:spLocks noGrp="1"/>
          </p:cNvSpPr>
          <p:nvPr>
            <p:ph type="title"/>
          </p:nvPr>
        </p:nvSpPr>
        <p:spPr/>
        <p:txBody>
          <a:bodyPr anchor="t">
            <a:normAutofit/>
          </a:bodyPr>
          <a:lstStyle/>
          <a:p>
            <a:br>
              <a:rPr lang="de-DE" sz="3200" dirty="0"/>
            </a:br>
            <a:r>
              <a:rPr lang="de-DE" sz="3200" dirty="0"/>
              <a:t>Wir stellen Ihnen zur Verfügung:</a:t>
            </a:r>
            <a:endParaRPr lang="de-AT" sz="3200" dirty="0"/>
          </a:p>
        </p:txBody>
      </p:sp>
      <p:sp>
        <p:nvSpPr>
          <p:cNvPr id="3" name="Untertitel 2">
            <a:extLst>
              <a:ext uri="{FF2B5EF4-FFF2-40B4-BE49-F238E27FC236}">
                <a16:creationId xmlns:a16="http://schemas.microsoft.com/office/drawing/2014/main" id="{0BCFE210-CB9A-60C7-4CB9-8368E369FD3B}"/>
              </a:ext>
            </a:extLst>
          </p:cNvPr>
          <p:cNvSpPr>
            <a:spLocks noGrp="1"/>
          </p:cNvSpPr>
          <p:nvPr>
            <p:ph sz="half" idx="2"/>
          </p:nvPr>
        </p:nvSpPr>
        <p:spPr/>
        <p:txBody>
          <a:bodyPr>
            <a:normAutofit lnSpcReduction="10000"/>
          </a:bodyPr>
          <a:lstStyle/>
          <a:p>
            <a:pPr marL="0" indent="0">
              <a:buNone/>
            </a:pPr>
            <a:endParaRPr lang="de-AT" sz="1800" dirty="0"/>
          </a:p>
          <a:p>
            <a:r>
              <a:rPr lang="de-AT" sz="1800" dirty="0"/>
              <a:t>Bodenverkehrspersonal für Flughäfen</a:t>
            </a:r>
          </a:p>
          <a:p>
            <a:r>
              <a:rPr lang="de-AT" sz="1800" dirty="0"/>
              <a:t>Nahrungsmittelindustrie</a:t>
            </a:r>
          </a:p>
          <a:p>
            <a:r>
              <a:rPr lang="de-AT" sz="1800" dirty="0"/>
              <a:t>Papier- und Pappe Verarbeitung</a:t>
            </a:r>
          </a:p>
          <a:p>
            <a:r>
              <a:rPr lang="de-AT" sz="1800" dirty="0"/>
              <a:t>Hilfsarbeiter für Lager und Logistik</a:t>
            </a:r>
          </a:p>
          <a:p>
            <a:r>
              <a:rPr lang="de-AT" sz="1800" dirty="0"/>
              <a:t>Reinigungskräfte</a:t>
            </a:r>
          </a:p>
          <a:p>
            <a:r>
              <a:rPr lang="de-AT" sz="1800" dirty="0"/>
              <a:t>Ladehelfer</a:t>
            </a:r>
          </a:p>
          <a:p>
            <a:r>
              <a:rPr lang="de-AT" sz="1800" dirty="0"/>
              <a:t>Metallindustrie</a:t>
            </a:r>
          </a:p>
          <a:p>
            <a:r>
              <a:rPr lang="de-AT" sz="1800" dirty="0"/>
              <a:t>Elektroindustrie</a:t>
            </a:r>
          </a:p>
          <a:p>
            <a:r>
              <a:rPr lang="de-AT" sz="1800" dirty="0"/>
              <a:t>Chemieindustrie</a:t>
            </a:r>
          </a:p>
          <a:p>
            <a:endParaRPr lang="de-AT" sz="1800" dirty="0"/>
          </a:p>
          <a:p>
            <a:endParaRPr lang="de-AT" sz="1800" dirty="0"/>
          </a:p>
          <a:p>
            <a:endParaRPr lang="de-AT" sz="1800" dirty="0"/>
          </a:p>
          <a:p>
            <a:endParaRPr lang="de-AT" dirty="0"/>
          </a:p>
          <a:p>
            <a:pPr marL="0" indent="0">
              <a:buNone/>
            </a:pPr>
            <a:endParaRPr lang="de-AT" sz="3200" dirty="0"/>
          </a:p>
        </p:txBody>
      </p:sp>
      <p:sp>
        <p:nvSpPr>
          <p:cNvPr id="4" name="Datumsplatzhalter 3">
            <a:extLst>
              <a:ext uri="{FF2B5EF4-FFF2-40B4-BE49-F238E27FC236}">
                <a16:creationId xmlns:a16="http://schemas.microsoft.com/office/drawing/2014/main" id="{25F6E3A6-9F07-80AD-42AA-0BBC88970990}"/>
              </a:ext>
            </a:extLst>
          </p:cNvPr>
          <p:cNvSpPr>
            <a:spLocks noGrp="1"/>
          </p:cNvSpPr>
          <p:nvPr>
            <p:ph type="dt" sz="half" idx="10"/>
          </p:nvPr>
        </p:nvSpPr>
        <p:spPr/>
        <p:txBody>
          <a:bodyPr>
            <a:normAutofit/>
          </a:bodyPr>
          <a:lstStyle/>
          <a:p>
            <a:pPr algn="r">
              <a:spcAft>
                <a:spcPts val="600"/>
              </a:spcAft>
            </a:pPr>
            <a:fld id="{2C98CFF1-DE43-40B5-B03D-7D5A2A14ECE1}" type="datetime1">
              <a:rPr lang="de-AT" sz="1100">
                <a:solidFill>
                  <a:schemeClr val="tx1">
                    <a:alpha val="80000"/>
                  </a:schemeClr>
                </a:solidFill>
              </a:rPr>
              <a:pPr algn="r">
                <a:spcAft>
                  <a:spcPts val="600"/>
                </a:spcAft>
              </a:pPr>
              <a:t>09.03.2023</a:t>
            </a:fld>
            <a:endParaRPr lang="de-AT" sz="1100">
              <a:solidFill>
                <a:schemeClr val="tx1">
                  <a:alpha val="80000"/>
                </a:schemeClr>
              </a:solidFill>
            </a:endParaRPr>
          </a:p>
        </p:txBody>
      </p:sp>
      <p:sp>
        <p:nvSpPr>
          <p:cNvPr id="5" name="Foliennummernplatzhalter 4">
            <a:extLst>
              <a:ext uri="{FF2B5EF4-FFF2-40B4-BE49-F238E27FC236}">
                <a16:creationId xmlns:a16="http://schemas.microsoft.com/office/drawing/2014/main" id="{3BDE0427-2981-A6A3-4A4A-1ABF69C35780}"/>
              </a:ext>
            </a:extLst>
          </p:cNvPr>
          <p:cNvSpPr>
            <a:spLocks noGrp="1"/>
          </p:cNvSpPr>
          <p:nvPr>
            <p:ph type="sldNum" sz="quarter" idx="12"/>
          </p:nvPr>
        </p:nvSpPr>
        <p:spPr>
          <a:prstGeom prst="ellipse">
            <a:avLst/>
          </a:prstGeom>
          <a:solidFill>
            <a:schemeClr val="tx1">
              <a:alpha val="80000"/>
            </a:schemeClr>
          </a:solidFill>
        </p:spPr>
        <p:txBody>
          <a:bodyPr anchor="ctr">
            <a:normAutofit lnSpcReduction="10000"/>
          </a:bodyPr>
          <a:lstStyle/>
          <a:p>
            <a:pPr algn="ctr">
              <a:spcAft>
                <a:spcPts val="600"/>
              </a:spcAft>
            </a:pPr>
            <a:fld id="{551283F2-7D28-4DEB-9BD9-5EE7815F9C76}" type="slidenum">
              <a:rPr lang="de-AT">
                <a:solidFill>
                  <a:schemeClr val="bg1"/>
                </a:solidFill>
              </a:rPr>
              <a:pPr algn="ctr">
                <a:spcAft>
                  <a:spcPts val="600"/>
                </a:spcAft>
              </a:pPr>
              <a:t>3</a:t>
            </a:fld>
            <a:endParaRPr lang="de-AT">
              <a:solidFill>
                <a:schemeClr val="bg1"/>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platzhalter 9">
            <a:extLst>
              <a:ext uri="{FF2B5EF4-FFF2-40B4-BE49-F238E27FC236}">
                <a16:creationId xmlns:a16="http://schemas.microsoft.com/office/drawing/2014/main" id="{43957EBE-FDDB-F81A-2BA9-91FEB47D9E35}"/>
              </a:ext>
            </a:extLst>
          </p:cNvPr>
          <p:cNvSpPr>
            <a:spLocks noGrp="1"/>
          </p:cNvSpPr>
          <p:nvPr>
            <p:ph type="body" idx="1"/>
          </p:nvPr>
        </p:nvSpPr>
        <p:spPr/>
        <p:txBody>
          <a:bodyPr/>
          <a:lstStyle/>
          <a:p>
            <a:r>
              <a:rPr lang="de-AT" dirty="0"/>
              <a:t>Produktionsmitarbeiter für:</a:t>
            </a:r>
          </a:p>
        </p:txBody>
      </p:sp>
    </p:spTree>
    <p:extLst>
      <p:ext uri="{BB962C8B-B14F-4D97-AF65-F5344CB8AC3E}">
        <p14:creationId xmlns:p14="http://schemas.microsoft.com/office/powerpoint/2010/main" val="117677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614ED53-3DA1-B5E0-BFCD-69EA1E241E63}"/>
              </a:ext>
            </a:extLst>
          </p:cNvPr>
          <p:cNvPicPr>
            <a:picLocks noChangeAspect="1"/>
          </p:cNvPicPr>
          <p:nvPr/>
        </p:nvPicPr>
        <p:blipFill rotWithShape="1">
          <a:blip r:embed="rId2">
            <a:extLst>
              <a:ext uri="{28A0092B-C50C-407E-A947-70E740481C1C}">
                <a14:useLocalDpi xmlns:a14="http://schemas.microsoft.com/office/drawing/2010/main" val="0"/>
              </a:ext>
            </a:extLst>
          </a:blip>
          <a:srcRect l="10403" r="11005" b="-1"/>
          <a:stretch/>
        </p:blipFill>
        <p:spPr>
          <a:xfrm>
            <a:off x="4117521" y="10"/>
            <a:ext cx="8074479" cy="6857990"/>
          </a:xfrm>
          <a:prstGeom prst="rect">
            <a:avLst/>
          </a:prstGeom>
        </p:spPr>
      </p:pic>
      <p:sp>
        <p:nvSpPr>
          <p:cNvPr id="1052" name="Freeform: Shape 104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3" name="Freeform: Shape 104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FB442BF-2568-663F-07D4-3C8BE6699953}"/>
              </a:ext>
            </a:extLst>
          </p:cNvPr>
          <p:cNvSpPr>
            <a:spLocks noGrp="1"/>
          </p:cNvSpPr>
          <p:nvPr>
            <p:ph type="title"/>
          </p:nvPr>
        </p:nvSpPr>
        <p:spPr>
          <a:xfrm>
            <a:off x="804672" y="365125"/>
            <a:ext cx="5266155" cy="1325563"/>
          </a:xfrm>
        </p:spPr>
        <p:txBody>
          <a:bodyPr>
            <a:normAutofit/>
          </a:bodyPr>
          <a:lstStyle/>
          <a:p>
            <a:r>
              <a:rPr lang="de-AT"/>
              <a:t>Rekrutierung:</a:t>
            </a:r>
          </a:p>
        </p:txBody>
      </p:sp>
      <p:sp>
        <p:nvSpPr>
          <p:cNvPr id="7" name="Inhaltsplatzhalter 6">
            <a:extLst>
              <a:ext uri="{FF2B5EF4-FFF2-40B4-BE49-F238E27FC236}">
                <a16:creationId xmlns:a16="http://schemas.microsoft.com/office/drawing/2014/main" id="{C9921CBA-16B6-FDBD-7D06-012621B25C1E}"/>
              </a:ext>
            </a:extLst>
          </p:cNvPr>
          <p:cNvSpPr>
            <a:spLocks noGrp="1"/>
          </p:cNvSpPr>
          <p:nvPr>
            <p:ph idx="1"/>
          </p:nvPr>
        </p:nvSpPr>
        <p:spPr>
          <a:xfrm>
            <a:off x="804672" y="2022601"/>
            <a:ext cx="3941499" cy="4154361"/>
          </a:xfrm>
        </p:spPr>
        <p:txBody>
          <a:bodyPr>
            <a:normAutofit/>
          </a:bodyPr>
          <a:lstStyle/>
          <a:p>
            <a:r>
              <a:rPr lang="de-DE" sz="1600"/>
              <a:t>Wir legen viel Wert auf die hohe Qualität des Recruitings.</a:t>
            </a:r>
          </a:p>
          <a:p>
            <a:r>
              <a:rPr lang="de-DE" sz="1600"/>
              <a:t>Bezeichnend dafür ist, dass alle Mitarbeiter direkt vor Ort in den oben erwähnten Ländern durch persönliche Vorstellungsgespräche ausgewählt werden.</a:t>
            </a:r>
          </a:p>
          <a:p>
            <a:r>
              <a:rPr lang="de-DE" sz="1600"/>
              <a:t>Es wird darauf geachtet, dass nur erfahrenes und genau auf das Anforderungsprofil passende Personal an unsere Kunden überlassen  wird. Dadurch können wir solche Qualitäten von Arbeitnehmern wie Leistungsfähigkeit und Potenzial im gegebenen Job gewährleisten und erleichtern damit die Arbeit unserer Auftraggeber bei der Suche nach passenden Kandidaten.</a:t>
            </a:r>
          </a:p>
          <a:p>
            <a:endParaRPr lang="de-DE" sz="1600"/>
          </a:p>
          <a:p>
            <a:endParaRPr lang="de-DE" sz="1600"/>
          </a:p>
        </p:txBody>
      </p:sp>
      <p:sp>
        <p:nvSpPr>
          <p:cNvPr id="4" name="Foliennummernplatzhalter 3">
            <a:extLst>
              <a:ext uri="{FF2B5EF4-FFF2-40B4-BE49-F238E27FC236}">
                <a16:creationId xmlns:a16="http://schemas.microsoft.com/office/drawing/2014/main" id="{40C4AC13-B539-FD2F-46F7-409EFB38E60F}"/>
              </a:ext>
            </a:extLst>
          </p:cNvPr>
          <p:cNvSpPr>
            <a:spLocks noGrp="1"/>
          </p:cNvSpPr>
          <p:nvPr>
            <p:ph type="sldNum" sz="quarter" idx="12"/>
          </p:nvPr>
        </p:nvSpPr>
        <p:spPr>
          <a:xfrm>
            <a:off x="8952140" y="6356350"/>
            <a:ext cx="758952" cy="365125"/>
          </a:xfrm>
          <a:prstGeom prst="ellipse">
            <a:avLst/>
          </a:prstGeom>
        </p:spPr>
        <p:txBody>
          <a:bodyPr anchor="ctr">
            <a:normAutofit/>
          </a:bodyPr>
          <a:lstStyle/>
          <a:p>
            <a:pPr>
              <a:lnSpc>
                <a:spcPct val="90000"/>
              </a:lnSpc>
              <a:spcAft>
                <a:spcPts val="600"/>
              </a:spcAft>
            </a:pPr>
            <a:fld id="{551283F2-7D28-4DEB-9BD9-5EE7815F9C76}" type="slidenum">
              <a:rPr lang="de-AT">
                <a:solidFill>
                  <a:srgbClr val="FFFFFF">
                    <a:alpha val="80000"/>
                  </a:srgbClr>
                </a:solidFill>
              </a:rPr>
              <a:pPr>
                <a:lnSpc>
                  <a:spcPct val="90000"/>
                </a:lnSpc>
                <a:spcAft>
                  <a:spcPts val="600"/>
                </a:spcAft>
              </a:pPr>
              <a:t>4</a:t>
            </a:fld>
            <a:endParaRPr lang="de-AT">
              <a:solidFill>
                <a:srgbClr val="FFFFFF">
                  <a:alpha val="80000"/>
                </a:srgbClr>
              </a:solidFill>
            </a:endParaRPr>
          </a:p>
        </p:txBody>
      </p:sp>
      <p:sp>
        <p:nvSpPr>
          <p:cNvPr id="3" name="Datumsplatzhalter 2">
            <a:extLst>
              <a:ext uri="{FF2B5EF4-FFF2-40B4-BE49-F238E27FC236}">
                <a16:creationId xmlns:a16="http://schemas.microsoft.com/office/drawing/2014/main" id="{520AF9C9-0D51-0EEE-718D-723ED96C9001}"/>
              </a:ext>
            </a:extLst>
          </p:cNvPr>
          <p:cNvSpPr>
            <a:spLocks noGrp="1"/>
          </p:cNvSpPr>
          <p:nvPr>
            <p:ph type="dt" sz="half" idx="10"/>
          </p:nvPr>
        </p:nvSpPr>
        <p:spPr>
          <a:xfrm>
            <a:off x="9810125" y="6356350"/>
            <a:ext cx="1540626" cy="365125"/>
          </a:xfrm>
        </p:spPr>
        <p:txBody>
          <a:bodyPr>
            <a:normAutofit/>
          </a:bodyPr>
          <a:lstStyle/>
          <a:p>
            <a:pPr algn="r">
              <a:spcAft>
                <a:spcPts val="600"/>
              </a:spcAft>
            </a:pPr>
            <a:fld id="{3D1CB3B5-C5B6-4D0A-ACCB-B9B9B243F393}" type="datetime1">
              <a:rPr lang="de-AT">
                <a:solidFill>
                  <a:schemeClr val="tx1">
                    <a:alpha val="80000"/>
                  </a:schemeClr>
                </a:solidFill>
              </a:rPr>
              <a:pPr algn="r">
                <a:spcAft>
                  <a:spcPts val="600"/>
                </a:spcAft>
              </a:pPr>
              <a:t>09.03.2023</a:t>
            </a:fld>
            <a:endParaRPr lang="de-AT">
              <a:solidFill>
                <a:schemeClr val="tx1">
                  <a:alpha val="80000"/>
                </a:schemeClr>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2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FB442BF-2568-663F-07D4-3C8BE6699953}"/>
              </a:ext>
            </a:extLst>
          </p:cNvPr>
          <p:cNvSpPr>
            <a:spLocks noGrp="1"/>
          </p:cNvSpPr>
          <p:nvPr>
            <p:ph type="title"/>
          </p:nvPr>
        </p:nvSpPr>
        <p:spPr>
          <a:xfrm>
            <a:off x="965199" y="851517"/>
            <a:ext cx="5130795" cy="1461778"/>
          </a:xfrm>
        </p:spPr>
        <p:txBody>
          <a:bodyPr>
            <a:normAutofit/>
          </a:bodyPr>
          <a:lstStyle/>
          <a:p>
            <a:r>
              <a:rPr lang="de-AT" sz="2800"/>
              <a:t>Arbeitnehmerüberlassungsgesetz:</a:t>
            </a:r>
          </a:p>
        </p:txBody>
      </p:sp>
      <p:sp>
        <p:nvSpPr>
          <p:cNvPr id="7" name="Inhaltsplatzhalter 6">
            <a:extLst>
              <a:ext uri="{FF2B5EF4-FFF2-40B4-BE49-F238E27FC236}">
                <a16:creationId xmlns:a16="http://schemas.microsoft.com/office/drawing/2014/main" id="{C9921CBA-16B6-FDBD-7D06-012621B25C1E}"/>
              </a:ext>
            </a:extLst>
          </p:cNvPr>
          <p:cNvSpPr>
            <a:spLocks noGrp="1"/>
          </p:cNvSpPr>
          <p:nvPr>
            <p:ph idx="1"/>
          </p:nvPr>
        </p:nvSpPr>
        <p:spPr>
          <a:xfrm>
            <a:off x="965200" y="2470248"/>
            <a:ext cx="4048344" cy="3821222"/>
          </a:xfrm>
        </p:spPr>
        <p:txBody>
          <a:bodyPr>
            <a:noAutofit/>
          </a:bodyPr>
          <a:lstStyle/>
          <a:p>
            <a:r>
              <a:rPr lang="de-DE" sz="1500"/>
              <a:t>Eine Arbeitnehmerüberlassung liegt vor, wenn ein Unternehmen (Verleiher) Arbeitnehmer gewerbsmäßig zur Arbeitsleistung einem anderen Betrieb (Entleiher) überlässt.</a:t>
            </a:r>
          </a:p>
          <a:p>
            <a:r>
              <a:rPr lang="de-DE" sz="1500"/>
              <a:t>Der Verleiher schließt dann mit dem Entleiher einen Arbeitnehmerüberlassungsvertrag ab. Die Erlaubnis zur Arbeitnehmerüberlassung in Deutschland wird dem Entleiher zur Verfügung gestellt.</a:t>
            </a:r>
          </a:p>
          <a:p>
            <a:r>
              <a:rPr lang="de-DE" sz="1500"/>
              <a:t>Auf der anderen Seite entsteht zwischen Verleiher und Arbeitnehmer ein Arbeitsvertrag. Die überlassenen Arbeitnehmer werden im Verleiherbetrieb angemeldet und sozialversichert. Dadurch werden alle anfallenden Steuer- und Sozialabgaben im Arbeitgeberland abgeführt. </a:t>
            </a:r>
          </a:p>
          <a:p>
            <a:endParaRPr lang="de-DE" sz="1500"/>
          </a:p>
          <a:p>
            <a:endParaRPr lang="de-DE" sz="1500"/>
          </a:p>
          <a:p>
            <a:endParaRPr lang="de-AT" sz="1500" dirty="0"/>
          </a:p>
        </p:txBody>
      </p:sp>
      <p:sp>
        <p:nvSpPr>
          <p:cNvPr id="3" name="Datumsplatzhalter 2">
            <a:extLst>
              <a:ext uri="{FF2B5EF4-FFF2-40B4-BE49-F238E27FC236}">
                <a16:creationId xmlns:a16="http://schemas.microsoft.com/office/drawing/2014/main" id="{6B035A86-E50E-FBDA-27B8-F727C77225E8}"/>
              </a:ext>
            </a:extLst>
          </p:cNvPr>
          <p:cNvSpPr>
            <a:spLocks noGrp="1"/>
          </p:cNvSpPr>
          <p:nvPr>
            <p:ph type="dt" sz="half" idx="10"/>
          </p:nvPr>
        </p:nvSpPr>
        <p:spPr>
          <a:xfrm>
            <a:off x="10522424" y="5522976"/>
            <a:ext cx="1236760" cy="365125"/>
          </a:xfrm>
        </p:spPr>
        <p:txBody>
          <a:bodyPr>
            <a:normAutofit/>
          </a:bodyPr>
          <a:lstStyle/>
          <a:p>
            <a:pPr algn="r">
              <a:spcAft>
                <a:spcPts val="600"/>
              </a:spcAft>
            </a:pPr>
            <a:fld id="{8D017BC4-3A0C-411D-87F1-A371B867A137}" type="datetime1">
              <a:rPr lang="de-AT" sz="1100" smtClean="0">
                <a:solidFill>
                  <a:schemeClr val="tx1">
                    <a:alpha val="80000"/>
                  </a:schemeClr>
                </a:solidFill>
              </a:rPr>
              <a:pPr algn="r">
                <a:spcAft>
                  <a:spcPts val="600"/>
                </a:spcAft>
              </a:pPr>
              <a:t>09.03.2023</a:t>
            </a:fld>
            <a:endParaRPr lang="de-AT" sz="1100">
              <a:solidFill>
                <a:schemeClr val="tx1">
                  <a:alpha val="80000"/>
                </a:schemeClr>
              </a:solidFill>
            </a:endParaRPr>
          </a:p>
        </p:txBody>
      </p:sp>
      <p:sp>
        <p:nvSpPr>
          <p:cNvPr id="4" name="Foliennummernplatzhalter 3">
            <a:extLst>
              <a:ext uri="{FF2B5EF4-FFF2-40B4-BE49-F238E27FC236}">
                <a16:creationId xmlns:a16="http://schemas.microsoft.com/office/drawing/2014/main" id="{08293724-77AF-8184-45D8-0C901B5EBCEE}"/>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551283F2-7D28-4DEB-9BD9-5EE7815F9C76}" type="slidenum">
              <a:rPr lang="de-AT" smtClean="0">
                <a:solidFill>
                  <a:schemeClr val="bg1"/>
                </a:solidFill>
              </a:rPr>
              <a:pPr algn="ctr">
                <a:spcAft>
                  <a:spcPts val="600"/>
                </a:spcAft>
              </a:pPr>
              <a:t>5</a:t>
            </a:fld>
            <a:endParaRPr lang="de-AT">
              <a:solidFill>
                <a:schemeClr val="bg1"/>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02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54" name="Rectangle 105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Text, draußen, Gebäude, Himmel enthält.">
            <a:extLst>
              <a:ext uri="{FF2B5EF4-FFF2-40B4-BE49-F238E27FC236}">
                <a16:creationId xmlns:a16="http://schemas.microsoft.com/office/drawing/2014/main" id="{43514558-C85B-09D0-AEF5-D9865CA49C3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747"/>
          <a:stretch/>
        </p:blipFill>
        <p:spPr>
          <a:xfrm>
            <a:off x="20" y="1"/>
            <a:ext cx="12191980" cy="6857999"/>
          </a:xfrm>
          <a:prstGeom prst="rect">
            <a:avLst/>
          </a:prstGeom>
        </p:spPr>
      </p:pic>
      <p:sp>
        <p:nvSpPr>
          <p:cNvPr id="2" name="Titel 1">
            <a:extLst>
              <a:ext uri="{FF2B5EF4-FFF2-40B4-BE49-F238E27FC236}">
                <a16:creationId xmlns:a16="http://schemas.microsoft.com/office/drawing/2014/main" id="{BFB442BF-2568-663F-07D4-3C8BE6699953}"/>
              </a:ext>
            </a:extLst>
          </p:cNvPr>
          <p:cNvSpPr>
            <a:spLocks noGrp="1"/>
          </p:cNvSpPr>
          <p:nvPr>
            <p:ph type="ctrTitle"/>
          </p:nvPr>
        </p:nvSpPr>
        <p:spPr>
          <a:xfrm>
            <a:off x="1524000" y="1122362"/>
            <a:ext cx="9144000" cy="2900518"/>
          </a:xfrm>
        </p:spPr>
        <p:txBody>
          <a:bodyPr>
            <a:normAutofit/>
          </a:bodyPr>
          <a:lstStyle/>
          <a:p>
            <a:r>
              <a:rPr lang="de-AT" sz="1500">
                <a:solidFill>
                  <a:srgbClr val="FFFFFF"/>
                </a:solidFill>
              </a:rPr>
              <a:t>Tecwork Agency GmbH</a:t>
            </a:r>
            <a:br>
              <a:rPr lang="de-AT" sz="1500">
                <a:solidFill>
                  <a:srgbClr val="FFFFFF"/>
                </a:solidFill>
              </a:rPr>
            </a:br>
            <a:br>
              <a:rPr lang="de-AT" sz="1500">
                <a:solidFill>
                  <a:srgbClr val="FFFFFF"/>
                </a:solidFill>
              </a:rPr>
            </a:br>
            <a:r>
              <a:rPr lang="de-AT" sz="1500">
                <a:solidFill>
                  <a:srgbClr val="FFFFFF"/>
                </a:solidFill>
              </a:rPr>
              <a:t>Kontakt:</a:t>
            </a:r>
            <a:br>
              <a:rPr lang="de-AT" sz="1500">
                <a:solidFill>
                  <a:srgbClr val="FFFFFF"/>
                </a:solidFill>
              </a:rPr>
            </a:br>
            <a:r>
              <a:rPr lang="de-AT" sz="1500">
                <a:solidFill>
                  <a:srgbClr val="FFFFFF"/>
                </a:solidFill>
              </a:rPr>
              <a:t>Julia Kozlova</a:t>
            </a:r>
            <a:br>
              <a:rPr lang="de-AT" sz="1500">
                <a:solidFill>
                  <a:srgbClr val="FFFFFF"/>
                </a:solidFill>
              </a:rPr>
            </a:br>
            <a:r>
              <a:rPr lang="de-AT" sz="1500">
                <a:solidFill>
                  <a:srgbClr val="FFFFFF"/>
                </a:solidFill>
              </a:rPr>
              <a:t>Webergasse 1</a:t>
            </a:r>
            <a:br>
              <a:rPr lang="de-AT" sz="1500">
                <a:solidFill>
                  <a:srgbClr val="FFFFFF"/>
                </a:solidFill>
              </a:rPr>
            </a:br>
            <a:r>
              <a:rPr lang="de-AT" sz="1500">
                <a:solidFill>
                  <a:srgbClr val="FFFFFF"/>
                </a:solidFill>
              </a:rPr>
              <a:t>6370 Kitzbühel</a:t>
            </a:r>
            <a:br>
              <a:rPr lang="de-AT" sz="1500">
                <a:solidFill>
                  <a:srgbClr val="FFFFFF"/>
                </a:solidFill>
              </a:rPr>
            </a:br>
            <a:r>
              <a:rPr lang="de-AT" sz="1500">
                <a:solidFill>
                  <a:srgbClr val="FFFFFF"/>
                </a:solidFill>
              </a:rPr>
              <a:t>Österreich</a:t>
            </a:r>
            <a:br>
              <a:rPr lang="de-AT" sz="1500">
                <a:solidFill>
                  <a:srgbClr val="FFFFFF"/>
                </a:solidFill>
              </a:rPr>
            </a:br>
            <a:r>
              <a:rPr lang="de-AT" sz="1500">
                <a:solidFill>
                  <a:srgbClr val="FFFFFF"/>
                </a:solidFill>
              </a:rPr>
              <a:t>Tel.: 0043(0)6604713255</a:t>
            </a:r>
            <a:br>
              <a:rPr lang="de-AT" sz="1500">
                <a:solidFill>
                  <a:srgbClr val="FFFFFF"/>
                </a:solidFill>
              </a:rPr>
            </a:br>
            <a:r>
              <a:rPr lang="de-AT" sz="1500">
                <a:solidFill>
                  <a:srgbClr val="FFFFFF"/>
                </a:solidFill>
              </a:rPr>
              <a:t>E-Mail: tecwork.agency@gmail.com</a:t>
            </a:r>
            <a:br>
              <a:rPr lang="de-AT" sz="1500">
                <a:solidFill>
                  <a:srgbClr val="FFFFFF"/>
                </a:solidFill>
              </a:rPr>
            </a:br>
            <a:r>
              <a:rPr lang="de-AT" sz="1500">
                <a:solidFill>
                  <a:srgbClr val="FFFFFF"/>
                </a:solidFill>
              </a:rPr>
              <a:t>Web: www.tecwork-agency.eu</a:t>
            </a:r>
            <a:br>
              <a:rPr lang="de-AT" sz="1500">
                <a:solidFill>
                  <a:srgbClr val="FFFFFF"/>
                </a:solidFill>
              </a:rPr>
            </a:br>
            <a:r>
              <a:rPr lang="de-AT" sz="1500">
                <a:solidFill>
                  <a:srgbClr val="FFFFFF"/>
                </a:solidFill>
              </a:rPr>
              <a:t>Web: www.personal-osteuropa.net</a:t>
            </a:r>
          </a:p>
        </p:txBody>
      </p:sp>
      <p:sp>
        <p:nvSpPr>
          <p:cNvPr id="3" name="Datumsplatzhalter 2">
            <a:extLst>
              <a:ext uri="{FF2B5EF4-FFF2-40B4-BE49-F238E27FC236}">
                <a16:creationId xmlns:a16="http://schemas.microsoft.com/office/drawing/2014/main" id="{19C5F6C1-945F-D63E-242D-807BD0A2D06B}"/>
              </a:ext>
            </a:extLst>
          </p:cNvPr>
          <p:cNvSpPr>
            <a:spLocks noGrp="1"/>
          </p:cNvSpPr>
          <p:nvPr>
            <p:ph type="dt" sz="half" idx="10"/>
          </p:nvPr>
        </p:nvSpPr>
        <p:spPr>
          <a:xfrm>
            <a:off x="838200" y="6356350"/>
            <a:ext cx="2743200" cy="365125"/>
          </a:xfrm>
        </p:spPr>
        <p:txBody>
          <a:bodyPr>
            <a:normAutofit/>
          </a:bodyPr>
          <a:lstStyle/>
          <a:p>
            <a:pPr>
              <a:spcAft>
                <a:spcPts val="600"/>
              </a:spcAft>
            </a:pPr>
            <a:fld id="{3B97E20C-94ED-47FD-B7E3-A87852DE5F69}" type="datetime1">
              <a:rPr lang="de-AT">
                <a:solidFill>
                  <a:srgbClr val="FFFFFF"/>
                </a:solidFill>
              </a:rPr>
              <a:pPr>
                <a:spcAft>
                  <a:spcPts val="600"/>
                </a:spcAft>
              </a:pPr>
              <a:t>09.03.2023</a:t>
            </a:fld>
            <a:endParaRPr lang="de-AT">
              <a:solidFill>
                <a:srgbClr val="FFFFFF"/>
              </a:solidFill>
            </a:endParaRPr>
          </a:p>
        </p:txBody>
      </p:sp>
      <p:sp>
        <p:nvSpPr>
          <p:cNvPr id="4" name="Foliennummernplatzhalter 3">
            <a:extLst>
              <a:ext uri="{FF2B5EF4-FFF2-40B4-BE49-F238E27FC236}">
                <a16:creationId xmlns:a16="http://schemas.microsoft.com/office/drawing/2014/main" id="{3391BBE8-9516-8701-8F68-1E2F879E5111}"/>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551283F2-7D28-4DEB-9BD9-5EE7815F9C76}" type="slidenum">
              <a:rPr lang="de-AT">
                <a:solidFill>
                  <a:srgbClr val="FFFFFF"/>
                </a:solidFill>
              </a:rPr>
              <a:pPr>
                <a:lnSpc>
                  <a:spcPct val="90000"/>
                </a:lnSpc>
                <a:spcAft>
                  <a:spcPts val="600"/>
                </a:spcAft>
              </a:pPr>
              <a:t>6</a:t>
            </a:fld>
            <a:endParaRPr lang="de-AT">
              <a:solidFill>
                <a:srgbClr val="FFFFFF"/>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51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294</Words>
  <Application>Microsoft Office PowerPoint</Application>
  <PresentationFormat>Breitbild</PresentationFormat>
  <Paragraphs>46</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Tecwork Agency GmbH</vt:lpstr>
      <vt:lpstr>Wofür stehen wir:</vt:lpstr>
      <vt:lpstr> Wir stellen Ihnen zur Verfügung:</vt:lpstr>
      <vt:lpstr>Rekrutierung:</vt:lpstr>
      <vt:lpstr>Arbeitnehmerüberlassungsgesetz:</vt:lpstr>
      <vt:lpstr>Tecwork Agency GmbH  Kontakt: Julia Kozlova Webergasse 1 6370 Kitzbühel Österreich Tel.: 0043(0)6604713255 E-Mail: tecwork.agency@gmail.com Web: www.tecwork-agency.eu Web: www.personal-osteuropa.net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Tecwork-Agency</dc:title>
  <dc:creator>Alexander Haid</dc:creator>
  <cp:lastModifiedBy>Alexander Haid</cp:lastModifiedBy>
  <cp:revision>1</cp:revision>
  <dcterms:created xsi:type="dcterms:W3CDTF">2022-12-20T08:57:50Z</dcterms:created>
  <dcterms:modified xsi:type="dcterms:W3CDTF">2023-03-09T11:34:46Z</dcterms:modified>
</cp:coreProperties>
</file>